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59" r:id="rId3"/>
    <p:sldId id="261" r:id="rId4"/>
    <p:sldId id="296" r:id="rId5"/>
    <p:sldId id="297" r:id="rId6"/>
    <p:sldId id="298" r:id="rId7"/>
    <p:sldId id="266" r:id="rId8"/>
    <p:sldId id="276" r:id="rId9"/>
    <p:sldId id="300" r:id="rId10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2"/>
      <p:bold r:id="rId13"/>
      <p:italic r:id="rId14"/>
      <p:boldItalic r:id="rId15"/>
    </p:embeddedFont>
    <p:embeddedFont>
      <p:font typeface="Barlow Light" panose="00000400000000000000" pitchFamily="2" charset="0"/>
      <p:regular r:id="rId16"/>
      <p:italic r:id="rId17"/>
    </p:embeddedFont>
    <p:embeddedFont>
      <p:font typeface="Be Vietnam Pro" panose="020B0604020202020204" charset="0"/>
      <p:regular r:id="rId18"/>
      <p:bold r:id="rId19"/>
      <p:italic r:id="rId20"/>
      <p:boldItalic r:id="rId21"/>
    </p:embeddedFont>
    <p:embeddedFont>
      <p:font typeface="Cambria" panose="02040503050406030204" pitchFamily="18" charset="0"/>
      <p:regular r:id="rId22"/>
      <p:bold r:id="rId23"/>
      <p:italic r:id="rId24"/>
      <p:boldItalic r:id="rId25"/>
    </p:embeddedFont>
    <p:embeddedFont>
      <p:font typeface="Nunito Light" pitchFamily="2" charset="0"/>
      <p:regular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57D4C9E-1C42-42EA-99DE-C9A0FED1F3C1}">
  <a:tblStyle styleId="{757D4C9E-1C42-42EA-99DE-C9A0FED1F3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378CC5A-DACE-4C1F-99DF-E5F7FFD5E72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6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82" y="-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2848ccada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2848ccada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730529" y="-42181"/>
            <a:ext cx="9874535" cy="6191033"/>
            <a:chOff x="-47702" y="2728614"/>
            <a:chExt cx="3932824" cy="2465761"/>
          </a:xfrm>
        </p:grpSpPr>
        <p:sp>
          <p:nvSpPr>
            <p:cNvPr id="10" name="Google Shape;10;p2"/>
            <p:cNvSpPr/>
            <p:nvPr/>
          </p:nvSpPr>
          <p:spPr>
            <a:xfrm>
              <a:off x="1951111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951111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1" y="23"/>
                    <a:pt x="1" y="44"/>
                    <a:pt x="1" y="66"/>
                  </a:cubicBezTo>
                  <a:cubicBezTo>
                    <a:pt x="1" y="66"/>
                    <a:pt x="1" y="93"/>
                    <a:pt x="22" y="114"/>
                  </a:cubicBezTo>
                  <a:cubicBezTo>
                    <a:pt x="22" y="114"/>
                    <a:pt x="44" y="136"/>
                    <a:pt x="65" y="136"/>
                  </a:cubicBezTo>
                  <a:cubicBezTo>
                    <a:pt x="87" y="136"/>
                    <a:pt x="87" y="114"/>
                    <a:pt x="114" y="114"/>
                  </a:cubicBezTo>
                  <a:cubicBezTo>
                    <a:pt x="114" y="93"/>
                    <a:pt x="136" y="66"/>
                    <a:pt x="136" y="66"/>
                  </a:cubicBezTo>
                  <a:cubicBezTo>
                    <a:pt x="136" y="44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963569" y="4724347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463935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3"/>
                    <a:pt x="0" y="44"/>
                    <a:pt x="0" y="66"/>
                  </a:cubicBezTo>
                  <a:cubicBezTo>
                    <a:pt x="0" y="66"/>
                    <a:pt x="22" y="93"/>
                    <a:pt x="22" y="114"/>
                  </a:cubicBezTo>
                  <a:cubicBezTo>
                    <a:pt x="44" y="114"/>
                    <a:pt x="71" y="136"/>
                    <a:pt x="71" y="136"/>
                  </a:cubicBezTo>
                  <a:cubicBezTo>
                    <a:pt x="92" y="136"/>
                    <a:pt x="114" y="114"/>
                    <a:pt x="135" y="114"/>
                  </a:cubicBezTo>
                  <a:lnTo>
                    <a:pt x="135" y="6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463935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71" y="1"/>
                  </a:moveTo>
                  <a:cubicBezTo>
                    <a:pt x="44" y="1"/>
                    <a:pt x="0" y="49"/>
                    <a:pt x="0" y="71"/>
                  </a:cubicBezTo>
                  <a:cubicBezTo>
                    <a:pt x="0" y="114"/>
                    <a:pt x="44" y="136"/>
                    <a:pt x="71" y="136"/>
                  </a:cubicBezTo>
                  <a:cubicBezTo>
                    <a:pt x="114" y="136"/>
                    <a:pt x="135" y="114"/>
                    <a:pt x="135" y="71"/>
                  </a:cubicBezTo>
                  <a:cubicBezTo>
                    <a:pt x="135" y="49"/>
                    <a:pt x="114" y="1"/>
                    <a:pt x="71" y="1"/>
                  </a:cubicBezTo>
                  <a:close/>
                  <a:moveTo>
                    <a:pt x="71" y="271"/>
                  </a:moveTo>
                  <a:cubicBezTo>
                    <a:pt x="44" y="271"/>
                    <a:pt x="0" y="298"/>
                    <a:pt x="0" y="341"/>
                  </a:cubicBezTo>
                  <a:cubicBezTo>
                    <a:pt x="0" y="384"/>
                    <a:pt x="44" y="406"/>
                    <a:pt x="71" y="406"/>
                  </a:cubicBezTo>
                  <a:cubicBezTo>
                    <a:pt x="114" y="406"/>
                    <a:pt x="135" y="384"/>
                    <a:pt x="135" y="341"/>
                  </a:cubicBezTo>
                  <a:cubicBezTo>
                    <a:pt x="135" y="298"/>
                    <a:pt x="114" y="271"/>
                    <a:pt x="71" y="271"/>
                  </a:cubicBezTo>
                  <a:close/>
                  <a:moveTo>
                    <a:pt x="71" y="541"/>
                  </a:moveTo>
                  <a:cubicBezTo>
                    <a:pt x="44" y="541"/>
                    <a:pt x="0" y="568"/>
                    <a:pt x="0" y="611"/>
                  </a:cubicBezTo>
                  <a:cubicBezTo>
                    <a:pt x="0" y="632"/>
                    <a:pt x="44" y="676"/>
                    <a:pt x="71" y="676"/>
                  </a:cubicBezTo>
                  <a:cubicBezTo>
                    <a:pt x="114" y="676"/>
                    <a:pt x="135" y="632"/>
                    <a:pt x="135" y="611"/>
                  </a:cubicBezTo>
                  <a:cubicBezTo>
                    <a:pt x="135" y="568"/>
                    <a:pt x="114" y="541"/>
                    <a:pt x="71" y="541"/>
                  </a:cubicBezTo>
                  <a:close/>
                  <a:moveTo>
                    <a:pt x="71" y="789"/>
                  </a:moveTo>
                  <a:cubicBezTo>
                    <a:pt x="44" y="789"/>
                    <a:pt x="0" y="838"/>
                    <a:pt x="0" y="859"/>
                  </a:cubicBezTo>
                  <a:cubicBezTo>
                    <a:pt x="0" y="902"/>
                    <a:pt x="44" y="924"/>
                    <a:pt x="71" y="924"/>
                  </a:cubicBezTo>
                  <a:cubicBezTo>
                    <a:pt x="114" y="924"/>
                    <a:pt x="135" y="902"/>
                    <a:pt x="135" y="859"/>
                  </a:cubicBezTo>
                  <a:cubicBezTo>
                    <a:pt x="135" y="838"/>
                    <a:pt x="114" y="789"/>
                    <a:pt x="71" y="789"/>
                  </a:cubicBezTo>
                  <a:close/>
                  <a:moveTo>
                    <a:pt x="71" y="1059"/>
                  </a:moveTo>
                  <a:cubicBezTo>
                    <a:pt x="44" y="1059"/>
                    <a:pt x="0" y="1081"/>
                    <a:pt x="0" y="1129"/>
                  </a:cubicBezTo>
                  <a:cubicBezTo>
                    <a:pt x="0" y="1172"/>
                    <a:pt x="44" y="1194"/>
                    <a:pt x="71" y="1194"/>
                  </a:cubicBezTo>
                  <a:cubicBezTo>
                    <a:pt x="114" y="1194"/>
                    <a:pt x="135" y="1172"/>
                    <a:pt x="135" y="1129"/>
                  </a:cubicBezTo>
                  <a:cubicBezTo>
                    <a:pt x="135" y="1081"/>
                    <a:pt x="114" y="1059"/>
                    <a:pt x="71" y="1059"/>
                  </a:cubicBezTo>
                  <a:close/>
                  <a:moveTo>
                    <a:pt x="71" y="1329"/>
                  </a:moveTo>
                  <a:cubicBezTo>
                    <a:pt x="44" y="1329"/>
                    <a:pt x="0" y="1351"/>
                    <a:pt x="0" y="1399"/>
                  </a:cubicBezTo>
                  <a:cubicBezTo>
                    <a:pt x="0" y="1421"/>
                    <a:pt x="44" y="1464"/>
                    <a:pt x="71" y="1464"/>
                  </a:cubicBezTo>
                  <a:cubicBezTo>
                    <a:pt x="114" y="1464"/>
                    <a:pt x="135" y="1421"/>
                    <a:pt x="135" y="1399"/>
                  </a:cubicBezTo>
                  <a:cubicBezTo>
                    <a:pt x="135" y="1351"/>
                    <a:pt x="114" y="1329"/>
                    <a:pt x="71" y="1329"/>
                  </a:cubicBezTo>
                  <a:close/>
                  <a:moveTo>
                    <a:pt x="71" y="1577"/>
                  </a:moveTo>
                  <a:cubicBezTo>
                    <a:pt x="44" y="1577"/>
                    <a:pt x="0" y="1621"/>
                    <a:pt x="0" y="1648"/>
                  </a:cubicBezTo>
                  <a:cubicBezTo>
                    <a:pt x="0" y="1691"/>
                    <a:pt x="44" y="1712"/>
                    <a:pt x="71" y="1712"/>
                  </a:cubicBezTo>
                  <a:cubicBezTo>
                    <a:pt x="114" y="1712"/>
                    <a:pt x="135" y="1691"/>
                    <a:pt x="135" y="1648"/>
                  </a:cubicBezTo>
                  <a:cubicBezTo>
                    <a:pt x="135" y="1621"/>
                    <a:pt x="114" y="1577"/>
                    <a:pt x="71" y="1577"/>
                  </a:cubicBezTo>
                  <a:close/>
                  <a:moveTo>
                    <a:pt x="71" y="1847"/>
                  </a:moveTo>
                  <a:cubicBezTo>
                    <a:pt x="44" y="1847"/>
                    <a:pt x="0" y="1869"/>
                    <a:pt x="0" y="1918"/>
                  </a:cubicBezTo>
                  <a:cubicBezTo>
                    <a:pt x="0" y="1961"/>
                    <a:pt x="44" y="1982"/>
                    <a:pt x="71" y="1982"/>
                  </a:cubicBezTo>
                  <a:cubicBezTo>
                    <a:pt x="114" y="1982"/>
                    <a:pt x="135" y="1961"/>
                    <a:pt x="135" y="1918"/>
                  </a:cubicBezTo>
                  <a:cubicBezTo>
                    <a:pt x="135" y="1869"/>
                    <a:pt x="114" y="1847"/>
                    <a:pt x="71" y="1847"/>
                  </a:cubicBezTo>
                  <a:close/>
                  <a:moveTo>
                    <a:pt x="71" y="2117"/>
                  </a:moveTo>
                  <a:cubicBezTo>
                    <a:pt x="44" y="2117"/>
                    <a:pt x="0" y="2139"/>
                    <a:pt x="0" y="2188"/>
                  </a:cubicBezTo>
                  <a:cubicBezTo>
                    <a:pt x="0" y="2209"/>
                    <a:pt x="44" y="2252"/>
                    <a:pt x="71" y="2252"/>
                  </a:cubicBezTo>
                  <a:cubicBezTo>
                    <a:pt x="114" y="2252"/>
                    <a:pt x="135" y="2209"/>
                    <a:pt x="135" y="2188"/>
                  </a:cubicBezTo>
                  <a:cubicBezTo>
                    <a:pt x="135" y="2139"/>
                    <a:pt x="114" y="2117"/>
                    <a:pt x="71" y="2117"/>
                  </a:cubicBezTo>
                  <a:close/>
                  <a:moveTo>
                    <a:pt x="71" y="2366"/>
                  </a:moveTo>
                  <a:cubicBezTo>
                    <a:pt x="44" y="2366"/>
                    <a:pt x="0" y="2409"/>
                    <a:pt x="0" y="2431"/>
                  </a:cubicBezTo>
                  <a:cubicBezTo>
                    <a:pt x="0" y="2479"/>
                    <a:pt x="44" y="2501"/>
                    <a:pt x="71" y="2501"/>
                  </a:cubicBezTo>
                  <a:cubicBezTo>
                    <a:pt x="114" y="2501"/>
                    <a:pt x="135" y="2479"/>
                    <a:pt x="135" y="2431"/>
                  </a:cubicBezTo>
                  <a:cubicBezTo>
                    <a:pt x="135" y="2409"/>
                    <a:pt x="114" y="2366"/>
                    <a:pt x="71" y="2366"/>
                  </a:cubicBezTo>
                  <a:close/>
                  <a:moveTo>
                    <a:pt x="71" y="2636"/>
                  </a:moveTo>
                  <a:cubicBezTo>
                    <a:pt x="44" y="2636"/>
                    <a:pt x="0" y="2657"/>
                    <a:pt x="0" y="2701"/>
                  </a:cubicBezTo>
                  <a:cubicBezTo>
                    <a:pt x="0" y="2749"/>
                    <a:pt x="44" y="2771"/>
                    <a:pt x="71" y="2771"/>
                  </a:cubicBezTo>
                  <a:cubicBezTo>
                    <a:pt x="114" y="2771"/>
                    <a:pt x="135" y="2749"/>
                    <a:pt x="135" y="2701"/>
                  </a:cubicBezTo>
                  <a:cubicBezTo>
                    <a:pt x="135" y="2657"/>
                    <a:pt x="114" y="2636"/>
                    <a:pt x="71" y="2636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463935" y="4579091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2"/>
                    <a:pt x="0" y="44"/>
                    <a:pt x="0" y="65"/>
                  </a:cubicBezTo>
                  <a:cubicBezTo>
                    <a:pt x="0" y="65"/>
                    <a:pt x="22" y="87"/>
                    <a:pt x="22" y="109"/>
                  </a:cubicBezTo>
                  <a:cubicBezTo>
                    <a:pt x="44" y="109"/>
                    <a:pt x="71" y="136"/>
                    <a:pt x="71" y="136"/>
                  </a:cubicBezTo>
                  <a:cubicBezTo>
                    <a:pt x="92" y="136"/>
                    <a:pt x="114" y="109"/>
                    <a:pt x="135" y="109"/>
                  </a:cubicBezTo>
                  <a:lnTo>
                    <a:pt x="135" y="6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162368" y="2745396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47702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8794" y="4477921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0825" y="4465617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3250" y="4629130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53079" y="2751625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618696" y="3445097"/>
              <a:ext cx="1015" cy="4291"/>
            </a:xfrm>
            <a:custGeom>
              <a:avLst/>
              <a:gdLst/>
              <a:ahLst/>
              <a:cxnLst/>
              <a:rect l="l" t="t" r="r" b="b"/>
              <a:pathLst>
                <a:path w="22" h="93" extrusionOk="0">
                  <a:moveTo>
                    <a:pt x="22" y="0"/>
                  </a:moveTo>
                  <a:cubicBezTo>
                    <a:pt x="0" y="0"/>
                    <a:pt x="0" y="22"/>
                    <a:pt x="0" y="49"/>
                  </a:cubicBezTo>
                  <a:cubicBezTo>
                    <a:pt x="0" y="49"/>
                    <a:pt x="0" y="70"/>
                    <a:pt x="22" y="92"/>
                  </a:cubicBezTo>
                  <a:lnTo>
                    <a:pt x="22" y="4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31602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225746" y="3970611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342254" y="97388"/>
            <a:ext cx="8695423" cy="4454448"/>
            <a:chOff x="342254" y="97388"/>
            <a:chExt cx="8695423" cy="4454448"/>
          </a:xfrm>
        </p:grpSpPr>
        <p:grpSp>
          <p:nvGrpSpPr>
            <p:cNvPr id="26" name="Google Shape;26;p2"/>
            <p:cNvGrpSpPr/>
            <p:nvPr/>
          </p:nvGrpSpPr>
          <p:grpSpPr>
            <a:xfrm>
              <a:off x="342254" y="97388"/>
              <a:ext cx="301874" cy="154373"/>
              <a:chOff x="7893111" y="352204"/>
              <a:chExt cx="225869" cy="115505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 rot="5400000">
              <a:off x="8809554" y="4323713"/>
              <a:ext cx="301874" cy="154373"/>
              <a:chOff x="7893111" y="352204"/>
              <a:chExt cx="225869" cy="11550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713225" y="986913"/>
            <a:ext cx="4100100" cy="27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713225" y="3747688"/>
            <a:ext cx="41001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22"/>
          <p:cNvGrpSpPr/>
          <p:nvPr/>
        </p:nvGrpSpPr>
        <p:grpSpPr>
          <a:xfrm>
            <a:off x="140429" y="2420812"/>
            <a:ext cx="8695248" cy="1247686"/>
            <a:chOff x="140429" y="2420812"/>
            <a:chExt cx="8695248" cy="1247686"/>
          </a:xfrm>
        </p:grpSpPr>
        <p:grpSp>
          <p:nvGrpSpPr>
            <p:cNvPr id="559" name="Google Shape;559;p22"/>
            <p:cNvGrpSpPr/>
            <p:nvPr/>
          </p:nvGrpSpPr>
          <p:grpSpPr>
            <a:xfrm>
              <a:off x="140429" y="3514125"/>
              <a:ext cx="301874" cy="154373"/>
              <a:chOff x="7898666" y="2786042"/>
              <a:chExt cx="225869" cy="115505"/>
            </a:xfrm>
          </p:grpSpPr>
          <p:sp>
            <p:nvSpPr>
              <p:cNvPr id="560" name="Google Shape;560;p22"/>
              <p:cNvSpPr/>
              <p:nvPr/>
            </p:nvSpPr>
            <p:spPr>
              <a:xfrm>
                <a:off x="7898666" y="2786042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2"/>
              <p:cNvSpPr/>
              <p:nvPr/>
            </p:nvSpPr>
            <p:spPr>
              <a:xfrm>
                <a:off x="7974300" y="2786042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2"/>
              <p:cNvSpPr/>
              <p:nvPr/>
            </p:nvSpPr>
            <p:spPr>
              <a:xfrm>
                <a:off x="8049418" y="2786042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3" name="Google Shape;563;p22"/>
            <p:cNvGrpSpPr/>
            <p:nvPr/>
          </p:nvGrpSpPr>
          <p:grpSpPr>
            <a:xfrm rot="5400000">
              <a:off x="8607554" y="2494563"/>
              <a:ext cx="301874" cy="154373"/>
              <a:chOff x="6605167" y="424613"/>
              <a:chExt cx="225869" cy="115505"/>
            </a:xfrm>
          </p:grpSpPr>
          <p:sp>
            <p:nvSpPr>
              <p:cNvPr id="564" name="Google Shape;564;p22"/>
              <p:cNvSpPr/>
              <p:nvPr/>
            </p:nvSpPr>
            <p:spPr>
              <a:xfrm>
                <a:off x="6605167" y="424613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2"/>
              <p:cNvSpPr/>
              <p:nvPr/>
            </p:nvSpPr>
            <p:spPr>
              <a:xfrm>
                <a:off x="6680800" y="424613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2"/>
              <p:cNvSpPr/>
              <p:nvPr/>
            </p:nvSpPr>
            <p:spPr>
              <a:xfrm>
                <a:off x="6755918" y="424613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7" name="Google Shape;567;p22"/>
          <p:cNvGrpSpPr/>
          <p:nvPr/>
        </p:nvGrpSpPr>
        <p:grpSpPr>
          <a:xfrm rot="10800000" flipH="1">
            <a:off x="-214343" y="-1605894"/>
            <a:ext cx="10518663" cy="7713566"/>
            <a:chOff x="-95243" y="-873985"/>
            <a:chExt cx="10518663" cy="7713566"/>
          </a:xfrm>
        </p:grpSpPr>
        <p:grpSp>
          <p:nvGrpSpPr>
            <p:cNvPr id="568" name="Google Shape;568;p22"/>
            <p:cNvGrpSpPr/>
            <p:nvPr/>
          </p:nvGrpSpPr>
          <p:grpSpPr>
            <a:xfrm flipH="1">
              <a:off x="-95243" y="-873985"/>
              <a:ext cx="9575292" cy="7713566"/>
              <a:chOff x="-263297" y="-873985"/>
              <a:chExt cx="9575292" cy="7713566"/>
            </a:xfrm>
          </p:grpSpPr>
          <p:grpSp>
            <p:nvGrpSpPr>
              <p:cNvPr id="569" name="Google Shape;569;p22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570" name="Google Shape;570;p22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22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22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22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22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75" name="Google Shape;575;p22"/>
              <p:cNvSpPr/>
              <p:nvPr/>
            </p:nvSpPr>
            <p:spPr>
              <a:xfrm rot="10800000">
                <a:off x="2396197" y="469417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2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2"/>
              <p:cNvSpPr/>
              <p:nvPr/>
            </p:nvSpPr>
            <p:spPr>
              <a:xfrm>
                <a:off x="843199" y="4902182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2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2"/>
              <p:cNvSpPr/>
              <p:nvPr/>
            </p:nvSpPr>
            <p:spPr>
              <a:xfrm rot="5400000">
                <a:off x="5738199" y="9944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2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2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2"/>
              <p:cNvSpPr/>
              <p:nvPr/>
            </p:nvSpPr>
            <p:spPr>
              <a:xfrm flipH="1">
                <a:off x="-263297" y="2981943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3" name="Google Shape;583;p22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Google Shape;584;p22"/>
          <p:cNvSpPr/>
          <p:nvPr/>
        </p:nvSpPr>
        <p:spPr>
          <a:xfrm rot="-5400000">
            <a:off x="437683" y="3374085"/>
            <a:ext cx="2549621" cy="2080408"/>
          </a:xfrm>
          <a:custGeom>
            <a:avLst/>
            <a:gdLst/>
            <a:ahLst/>
            <a:cxnLst/>
            <a:rect l="l" t="t" r="r" b="b"/>
            <a:pathLst>
              <a:path w="22007" h="17957" extrusionOk="0">
                <a:moveTo>
                  <a:pt x="13836" y="1"/>
                </a:moveTo>
                <a:cubicBezTo>
                  <a:pt x="13815" y="1"/>
                  <a:pt x="13771" y="22"/>
                  <a:pt x="13771" y="71"/>
                </a:cubicBezTo>
                <a:cubicBezTo>
                  <a:pt x="13771" y="92"/>
                  <a:pt x="13815" y="136"/>
                  <a:pt x="13836" y="136"/>
                </a:cubicBezTo>
                <a:cubicBezTo>
                  <a:pt x="13879" y="136"/>
                  <a:pt x="13906" y="92"/>
                  <a:pt x="13906" y="71"/>
                </a:cubicBezTo>
                <a:cubicBezTo>
                  <a:pt x="13906" y="22"/>
                  <a:pt x="13879" y="1"/>
                  <a:pt x="13836" y="1"/>
                </a:cubicBezTo>
                <a:close/>
                <a:moveTo>
                  <a:pt x="14106" y="1"/>
                </a:moveTo>
                <a:cubicBezTo>
                  <a:pt x="14085" y="1"/>
                  <a:pt x="14041" y="22"/>
                  <a:pt x="14041" y="71"/>
                </a:cubicBezTo>
                <a:cubicBezTo>
                  <a:pt x="14041" y="92"/>
                  <a:pt x="14085" y="136"/>
                  <a:pt x="14106" y="136"/>
                </a:cubicBezTo>
                <a:cubicBezTo>
                  <a:pt x="14149" y="136"/>
                  <a:pt x="14176" y="92"/>
                  <a:pt x="14176" y="71"/>
                </a:cubicBezTo>
                <a:cubicBezTo>
                  <a:pt x="14176" y="22"/>
                  <a:pt x="14149" y="1"/>
                  <a:pt x="14106" y="1"/>
                </a:cubicBezTo>
                <a:close/>
                <a:moveTo>
                  <a:pt x="14376" y="1"/>
                </a:moveTo>
                <a:cubicBezTo>
                  <a:pt x="14355" y="1"/>
                  <a:pt x="14311" y="22"/>
                  <a:pt x="14311" y="71"/>
                </a:cubicBezTo>
                <a:cubicBezTo>
                  <a:pt x="14311" y="92"/>
                  <a:pt x="14355" y="136"/>
                  <a:pt x="14376" y="136"/>
                </a:cubicBezTo>
                <a:cubicBezTo>
                  <a:pt x="14419" y="136"/>
                  <a:pt x="14446" y="92"/>
                  <a:pt x="14446" y="71"/>
                </a:cubicBezTo>
                <a:cubicBezTo>
                  <a:pt x="14446" y="22"/>
                  <a:pt x="14419" y="1"/>
                  <a:pt x="14376" y="1"/>
                </a:cubicBezTo>
                <a:close/>
                <a:moveTo>
                  <a:pt x="14646" y="1"/>
                </a:moveTo>
                <a:cubicBezTo>
                  <a:pt x="14625" y="1"/>
                  <a:pt x="14581" y="22"/>
                  <a:pt x="14581" y="71"/>
                </a:cubicBezTo>
                <a:cubicBezTo>
                  <a:pt x="14581" y="92"/>
                  <a:pt x="14625" y="136"/>
                  <a:pt x="14646" y="136"/>
                </a:cubicBezTo>
                <a:cubicBezTo>
                  <a:pt x="14689" y="136"/>
                  <a:pt x="14716" y="92"/>
                  <a:pt x="14716" y="71"/>
                </a:cubicBezTo>
                <a:cubicBezTo>
                  <a:pt x="14716" y="22"/>
                  <a:pt x="14689" y="1"/>
                  <a:pt x="14646" y="1"/>
                </a:cubicBezTo>
                <a:close/>
                <a:moveTo>
                  <a:pt x="14916" y="1"/>
                </a:moveTo>
                <a:cubicBezTo>
                  <a:pt x="14895" y="1"/>
                  <a:pt x="14851" y="22"/>
                  <a:pt x="14851" y="71"/>
                </a:cubicBezTo>
                <a:cubicBezTo>
                  <a:pt x="14851" y="92"/>
                  <a:pt x="14895" y="136"/>
                  <a:pt x="14916" y="136"/>
                </a:cubicBezTo>
                <a:cubicBezTo>
                  <a:pt x="14959" y="136"/>
                  <a:pt x="14986" y="92"/>
                  <a:pt x="14986" y="71"/>
                </a:cubicBezTo>
                <a:cubicBezTo>
                  <a:pt x="14986" y="22"/>
                  <a:pt x="14959" y="1"/>
                  <a:pt x="14916" y="1"/>
                </a:cubicBezTo>
                <a:close/>
                <a:moveTo>
                  <a:pt x="15186" y="1"/>
                </a:moveTo>
                <a:cubicBezTo>
                  <a:pt x="15165" y="1"/>
                  <a:pt x="15121" y="22"/>
                  <a:pt x="15121" y="71"/>
                </a:cubicBezTo>
                <a:cubicBezTo>
                  <a:pt x="15121" y="92"/>
                  <a:pt x="15165" y="136"/>
                  <a:pt x="15186" y="136"/>
                </a:cubicBezTo>
                <a:cubicBezTo>
                  <a:pt x="15229" y="136"/>
                  <a:pt x="15256" y="92"/>
                  <a:pt x="15256" y="71"/>
                </a:cubicBezTo>
                <a:cubicBezTo>
                  <a:pt x="15256" y="22"/>
                  <a:pt x="15229" y="1"/>
                  <a:pt x="15186" y="1"/>
                </a:cubicBezTo>
                <a:close/>
                <a:moveTo>
                  <a:pt x="15456" y="1"/>
                </a:moveTo>
                <a:cubicBezTo>
                  <a:pt x="15435" y="1"/>
                  <a:pt x="15391" y="22"/>
                  <a:pt x="15391" y="71"/>
                </a:cubicBezTo>
                <a:cubicBezTo>
                  <a:pt x="15391" y="92"/>
                  <a:pt x="15435" y="136"/>
                  <a:pt x="15456" y="136"/>
                </a:cubicBezTo>
                <a:cubicBezTo>
                  <a:pt x="15499" y="136"/>
                  <a:pt x="15526" y="92"/>
                  <a:pt x="15526" y="71"/>
                </a:cubicBezTo>
                <a:cubicBezTo>
                  <a:pt x="15526" y="22"/>
                  <a:pt x="15499" y="1"/>
                  <a:pt x="15456" y="1"/>
                </a:cubicBezTo>
                <a:close/>
                <a:moveTo>
                  <a:pt x="15726" y="1"/>
                </a:moveTo>
                <a:cubicBezTo>
                  <a:pt x="15705" y="1"/>
                  <a:pt x="15661" y="22"/>
                  <a:pt x="15661" y="71"/>
                </a:cubicBezTo>
                <a:cubicBezTo>
                  <a:pt x="15661" y="92"/>
                  <a:pt x="15705" y="136"/>
                  <a:pt x="15726" y="136"/>
                </a:cubicBezTo>
                <a:cubicBezTo>
                  <a:pt x="15769" y="136"/>
                  <a:pt x="15796" y="92"/>
                  <a:pt x="15796" y="71"/>
                </a:cubicBezTo>
                <a:cubicBezTo>
                  <a:pt x="15796" y="22"/>
                  <a:pt x="15769" y="1"/>
                  <a:pt x="15726" y="1"/>
                </a:cubicBezTo>
                <a:close/>
                <a:moveTo>
                  <a:pt x="15996" y="1"/>
                </a:moveTo>
                <a:cubicBezTo>
                  <a:pt x="15975" y="1"/>
                  <a:pt x="15931" y="22"/>
                  <a:pt x="15931" y="71"/>
                </a:cubicBezTo>
                <a:cubicBezTo>
                  <a:pt x="15931" y="92"/>
                  <a:pt x="15975" y="136"/>
                  <a:pt x="15996" y="136"/>
                </a:cubicBezTo>
                <a:cubicBezTo>
                  <a:pt x="16039" y="136"/>
                  <a:pt x="16066" y="92"/>
                  <a:pt x="16066" y="71"/>
                </a:cubicBezTo>
                <a:cubicBezTo>
                  <a:pt x="16066" y="22"/>
                  <a:pt x="16039" y="1"/>
                  <a:pt x="15996" y="1"/>
                </a:cubicBezTo>
                <a:close/>
                <a:moveTo>
                  <a:pt x="16266" y="1"/>
                </a:moveTo>
                <a:cubicBezTo>
                  <a:pt x="16245" y="1"/>
                  <a:pt x="16201" y="22"/>
                  <a:pt x="16201" y="71"/>
                </a:cubicBezTo>
                <a:cubicBezTo>
                  <a:pt x="16201" y="92"/>
                  <a:pt x="16245" y="136"/>
                  <a:pt x="16266" y="136"/>
                </a:cubicBezTo>
                <a:cubicBezTo>
                  <a:pt x="16309" y="136"/>
                  <a:pt x="16336" y="92"/>
                  <a:pt x="16336" y="71"/>
                </a:cubicBezTo>
                <a:cubicBezTo>
                  <a:pt x="16336" y="22"/>
                  <a:pt x="16309" y="1"/>
                  <a:pt x="16266" y="1"/>
                </a:cubicBezTo>
                <a:close/>
                <a:moveTo>
                  <a:pt x="16536" y="1"/>
                </a:moveTo>
                <a:cubicBezTo>
                  <a:pt x="16515" y="1"/>
                  <a:pt x="16471" y="22"/>
                  <a:pt x="16471" y="71"/>
                </a:cubicBezTo>
                <a:cubicBezTo>
                  <a:pt x="16471" y="92"/>
                  <a:pt x="16515" y="136"/>
                  <a:pt x="16536" y="136"/>
                </a:cubicBezTo>
                <a:cubicBezTo>
                  <a:pt x="16579" y="136"/>
                  <a:pt x="16606" y="92"/>
                  <a:pt x="16606" y="71"/>
                </a:cubicBezTo>
                <a:cubicBezTo>
                  <a:pt x="16606" y="22"/>
                  <a:pt x="16579" y="1"/>
                  <a:pt x="16536" y="1"/>
                </a:cubicBezTo>
                <a:close/>
                <a:moveTo>
                  <a:pt x="16806" y="1"/>
                </a:moveTo>
                <a:cubicBezTo>
                  <a:pt x="16785" y="1"/>
                  <a:pt x="16741" y="22"/>
                  <a:pt x="16741" y="71"/>
                </a:cubicBezTo>
                <a:cubicBezTo>
                  <a:pt x="16741" y="92"/>
                  <a:pt x="16785" y="136"/>
                  <a:pt x="16806" y="136"/>
                </a:cubicBezTo>
                <a:cubicBezTo>
                  <a:pt x="16849" y="136"/>
                  <a:pt x="16876" y="92"/>
                  <a:pt x="16876" y="71"/>
                </a:cubicBezTo>
                <a:cubicBezTo>
                  <a:pt x="16876" y="22"/>
                  <a:pt x="16849" y="1"/>
                  <a:pt x="16806" y="1"/>
                </a:cubicBezTo>
                <a:close/>
                <a:moveTo>
                  <a:pt x="17076" y="1"/>
                </a:moveTo>
                <a:cubicBezTo>
                  <a:pt x="17055" y="1"/>
                  <a:pt x="17011" y="22"/>
                  <a:pt x="17011" y="71"/>
                </a:cubicBezTo>
                <a:cubicBezTo>
                  <a:pt x="17011" y="92"/>
                  <a:pt x="17055" y="136"/>
                  <a:pt x="17076" y="136"/>
                </a:cubicBezTo>
                <a:cubicBezTo>
                  <a:pt x="17120" y="136"/>
                  <a:pt x="17147" y="92"/>
                  <a:pt x="17147" y="71"/>
                </a:cubicBezTo>
                <a:cubicBezTo>
                  <a:pt x="17147" y="22"/>
                  <a:pt x="17120" y="1"/>
                  <a:pt x="17076" y="1"/>
                </a:cubicBezTo>
                <a:close/>
                <a:moveTo>
                  <a:pt x="17346" y="1"/>
                </a:moveTo>
                <a:cubicBezTo>
                  <a:pt x="17325" y="1"/>
                  <a:pt x="17282" y="22"/>
                  <a:pt x="17282" y="71"/>
                </a:cubicBezTo>
                <a:cubicBezTo>
                  <a:pt x="17282" y="92"/>
                  <a:pt x="17325" y="136"/>
                  <a:pt x="17346" y="136"/>
                </a:cubicBezTo>
                <a:cubicBezTo>
                  <a:pt x="17390" y="136"/>
                  <a:pt x="17417" y="92"/>
                  <a:pt x="17417" y="71"/>
                </a:cubicBezTo>
                <a:cubicBezTo>
                  <a:pt x="17417" y="22"/>
                  <a:pt x="17390" y="1"/>
                  <a:pt x="17346" y="1"/>
                </a:cubicBezTo>
                <a:close/>
                <a:moveTo>
                  <a:pt x="17616" y="1"/>
                </a:moveTo>
                <a:cubicBezTo>
                  <a:pt x="17595" y="1"/>
                  <a:pt x="17552" y="22"/>
                  <a:pt x="17552" y="71"/>
                </a:cubicBezTo>
                <a:cubicBezTo>
                  <a:pt x="17552" y="92"/>
                  <a:pt x="17595" y="136"/>
                  <a:pt x="17616" y="136"/>
                </a:cubicBezTo>
                <a:cubicBezTo>
                  <a:pt x="17660" y="136"/>
                  <a:pt x="17687" y="92"/>
                  <a:pt x="17687" y="71"/>
                </a:cubicBezTo>
                <a:cubicBezTo>
                  <a:pt x="17687" y="22"/>
                  <a:pt x="17660" y="1"/>
                  <a:pt x="17616" y="1"/>
                </a:cubicBezTo>
                <a:close/>
                <a:moveTo>
                  <a:pt x="17886" y="1"/>
                </a:moveTo>
                <a:cubicBezTo>
                  <a:pt x="17865" y="1"/>
                  <a:pt x="17822" y="22"/>
                  <a:pt x="17822" y="71"/>
                </a:cubicBezTo>
                <a:cubicBezTo>
                  <a:pt x="17822" y="92"/>
                  <a:pt x="17865" y="136"/>
                  <a:pt x="17886" y="136"/>
                </a:cubicBezTo>
                <a:cubicBezTo>
                  <a:pt x="17930" y="136"/>
                  <a:pt x="17957" y="92"/>
                  <a:pt x="17957" y="71"/>
                </a:cubicBezTo>
                <a:cubicBezTo>
                  <a:pt x="17957" y="22"/>
                  <a:pt x="17930" y="1"/>
                  <a:pt x="17886" y="1"/>
                </a:cubicBezTo>
                <a:close/>
                <a:moveTo>
                  <a:pt x="18156" y="1"/>
                </a:moveTo>
                <a:cubicBezTo>
                  <a:pt x="18135" y="1"/>
                  <a:pt x="18092" y="22"/>
                  <a:pt x="18092" y="71"/>
                </a:cubicBezTo>
                <a:cubicBezTo>
                  <a:pt x="18092" y="92"/>
                  <a:pt x="18135" y="136"/>
                  <a:pt x="18156" y="136"/>
                </a:cubicBezTo>
                <a:cubicBezTo>
                  <a:pt x="18200" y="136"/>
                  <a:pt x="18227" y="92"/>
                  <a:pt x="18227" y="71"/>
                </a:cubicBezTo>
                <a:cubicBezTo>
                  <a:pt x="18227" y="22"/>
                  <a:pt x="18200" y="1"/>
                  <a:pt x="18156" y="1"/>
                </a:cubicBezTo>
                <a:close/>
                <a:moveTo>
                  <a:pt x="18426" y="1"/>
                </a:moveTo>
                <a:cubicBezTo>
                  <a:pt x="18405" y="1"/>
                  <a:pt x="18362" y="22"/>
                  <a:pt x="18362" y="71"/>
                </a:cubicBezTo>
                <a:cubicBezTo>
                  <a:pt x="18362" y="92"/>
                  <a:pt x="18405" y="136"/>
                  <a:pt x="18426" y="136"/>
                </a:cubicBezTo>
                <a:cubicBezTo>
                  <a:pt x="18470" y="136"/>
                  <a:pt x="18497" y="92"/>
                  <a:pt x="18497" y="71"/>
                </a:cubicBezTo>
                <a:cubicBezTo>
                  <a:pt x="18497" y="22"/>
                  <a:pt x="18470" y="1"/>
                  <a:pt x="18426" y="1"/>
                </a:cubicBezTo>
                <a:close/>
                <a:moveTo>
                  <a:pt x="18696" y="1"/>
                </a:moveTo>
                <a:cubicBezTo>
                  <a:pt x="18675" y="1"/>
                  <a:pt x="18632" y="22"/>
                  <a:pt x="18632" y="71"/>
                </a:cubicBezTo>
                <a:cubicBezTo>
                  <a:pt x="18632" y="92"/>
                  <a:pt x="18675" y="136"/>
                  <a:pt x="18696" y="136"/>
                </a:cubicBezTo>
                <a:cubicBezTo>
                  <a:pt x="18740" y="136"/>
                  <a:pt x="18767" y="92"/>
                  <a:pt x="18767" y="71"/>
                </a:cubicBezTo>
                <a:cubicBezTo>
                  <a:pt x="18767" y="22"/>
                  <a:pt x="18740" y="1"/>
                  <a:pt x="18696" y="1"/>
                </a:cubicBezTo>
                <a:close/>
                <a:moveTo>
                  <a:pt x="18966" y="1"/>
                </a:moveTo>
                <a:cubicBezTo>
                  <a:pt x="18945" y="1"/>
                  <a:pt x="18902" y="22"/>
                  <a:pt x="18902" y="71"/>
                </a:cubicBezTo>
                <a:cubicBezTo>
                  <a:pt x="18902" y="92"/>
                  <a:pt x="18945" y="136"/>
                  <a:pt x="18966" y="136"/>
                </a:cubicBezTo>
                <a:cubicBezTo>
                  <a:pt x="19010" y="136"/>
                  <a:pt x="19037" y="92"/>
                  <a:pt x="19037" y="71"/>
                </a:cubicBezTo>
                <a:cubicBezTo>
                  <a:pt x="19037" y="22"/>
                  <a:pt x="19010" y="1"/>
                  <a:pt x="18966" y="1"/>
                </a:cubicBezTo>
                <a:close/>
                <a:moveTo>
                  <a:pt x="19236" y="1"/>
                </a:moveTo>
                <a:cubicBezTo>
                  <a:pt x="19215" y="1"/>
                  <a:pt x="19172" y="22"/>
                  <a:pt x="19172" y="71"/>
                </a:cubicBezTo>
                <a:cubicBezTo>
                  <a:pt x="19172" y="92"/>
                  <a:pt x="19215" y="136"/>
                  <a:pt x="19236" y="136"/>
                </a:cubicBezTo>
                <a:cubicBezTo>
                  <a:pt x="19280" y="136"/>
                  <a:pt x="19307" y="92"/>
                  <a:pt x="19307" y="71"/>
                </a:cubicBezTo>
                <a:cubicBezTo>
                  <a:pt x="19307" y="22"/>
                  <a:pt x="19280" y="1"/>
                  <a:pt x="19236" y="1"/>
                </a:cubicBezTo>
                <a:close/>
                <a:moveTo>
                  <a:pt x="19506" y="1"/>
                </a:moveTo>
                <a:cubicBezTo>
                  <a:pt x="19485" y="1"/>
                  <a:pt x="19442" y="22"/>
                  <a:pt x="19442" y="71"/>
                </a:cubicBezTo>
                <a:cubicBezTo>
                  <a:pt x="19442" y="92"/>
                  <a:pt x="19485" y="136"/>
                  <a:pt x="19506" y="136"/>
                </a:cubicBezTo>
                <a:cubicBezTo>
                  <a:pt x="19550" y="136"/>
                  <a:pt x="19577" y="92"/>
                  <a:pt x="19577" y="71"/>
                </a:cubicBezTo>
                <a:cubicBezTo>
                  <a:pt x="19577" y="22"/>
                  <a:pt x="19550" y="1"/>
                  <a:pt x="19506" y="1"/>
                </a:cubicBezTo>
                <a:close/>
                <a:moveTo>
                  <a:pt x="19776" y="1"/>
                </a:moveTo>
                <a:cubicBezTo>
                  <a:pt x="19755" y="1"/>
                  <a:pt x="19712" y="22"/>
                  <a:pt x="19712" y="71"/>
                </a:cubicBezTo>
                <a:cubicBezTo>
                  <a:pt x="19712" y="92"/>
                  <a:pt x="19755" y="136"/>
                  <a:pt x="19776" y="136"/>
                </a:cubicBezTo>
                <a:cubicBezTo>
                  <a:pt x="19820" y="136"/>
                  <a:pt x="19847" y="92"/>
                  <a:pt x="19847" y="71"/>
                </a:cubicBezTo>
                <a:cubicBezTo>
                  <a:pt x="19847" y="22"/>
                  <a:pt x="19820" y="1"/>
                  <a:pt x="19776" y="1"/>
                </a:cubicBezTo>
                <a:close/>
                <a:moveTo>
                  <a:pt x="20046" y="1"/>
                </a:moveTo>
                <a:cubicBezTo>
                  <a:pt x="20025" y="1"/>
                  <a:pt x="19982" y="22"/>
                  <a:pt x="19982" y="71"/>
                </a:cubicBezTo>
                <a:cubicBezTo>
                  <a:pt x="19982" y="92"/>
                  <a:pt x="20025" y="136"/>
                  <a:pt x="20046" y="136"/>
                </a:cubicBezTo>
                <a:cubicBezTo>
                  <a:pt x="20090" y="136"/>
                  <a:pt x="20117" y="92"/>
                  <a:pt x="20117" y="71"/>
                </a:cubicBezTo>
                <a:cubicBezTo>
                  <a:pt x="20117" y="22"/>
                  <a:pt x="20090" y="1"/>
                  <a:pt x="20046" y="1"/>
                </a:cubicBezTo>
                <a:close/>
                <a:moveTo>
                  <a:pt x="20316" y="1"/>
                </a:moveTo>
                <a:cubicBezTo>
                  <a:pt x="20295" y="1"/>
                  <a:pt x="20252" y="22"/>
                  <a:pt x="20252" y="71"/>
                </a:cubicBezTo>
                <a:cubicBezTo>
                  <a:pt x="20252" y="92"/>
                  <a:pt x="20295" y="136"/>
                  <a:pt x="20316" y="136"/>
                </a:cubicBezTo>
                <a:cubicBezTo>
                  <a:pt x="20360" y="136"/>
                  <a:pt x="20387" y="92"/>
                  <a:pt x="20387" y="71"/>
                </a:cubicBezTo>
                <a:cubicBezTo>
                  <a:pt x="20387" y="22"/>
                  <a:pt x="20360" y="1"/>
                  <a:pt x="20316" y="1"/>
                </a:cubicBezTo>
                <a:close/>
                <a:moveTo>
                  <a:pt x="20586" y="1"/>
                </a:moveTo>
                <a:cubicBezTo>
                  <a:pt x="20565" y="1"/>
                  <a:pt x="20522" y="22"/>
                  <a:pt x="20522" y="71"/>
                </a:cubicBezTo>
                <a:cubicBezTo>
                  <a:pt x="20522" y="92"/>
                  <a:pt x="20565" y="136"/>
                  <a:pt x="20586" y="136"/>
                </a:cubicBezTo>
                <a:cubicBezTo>
                  <a:pt x="20630" y="136"/>
                  <a:pt x="20657" y="92"/>
                  <a:pt x="20657" y="71"/>
                </a:cubicBezTo>
                <a:cubicBezTo>
                  <a:pt x="20657" y="22"/>
                  <a:pt x="20630" y="1"/>
                  <a:pt x="20586" y="1"/>
                </a:cubicBezTo>
                <a:close/>
                <a:moveTo>
                  <a:pt x="20856" y="1"/>
                </a:moveTo>
                <a:cubicBezTo>
                  <a:pt x="20835" y="1"/>
                  <a:pt x="20792" y="22"/>
                  <a:pt x="20792" y="71"/>
                </a:cubicBezTo>
                <a:cubicBezTo>
                  <a:pt x="20792" y="92"/>
                  <a:pt x="20835" y="136"/>
                  <a:pt x="20856" y="136"/>
                </a:cubicBezTo>
                <a:cubicBezTo>
                  <a:pt x="20900" y="136"/>
                  <a:pt x="20927" y="92"/>
                  <a:pt x="20927" y="71"/>
                </a:cubicBezTo>
                <a:cubicBezTo>
                  <a:pt x="20927" y="22"/>
                  <a:pt x="20900" y="1"/>
                  <a:pt x="20856" y="1"/>
                </a:cubicBezTo>
                <a:close/>
                <a:moveTo>
                  <a:pt x="21127" y="1"/>
                </a:moveTo>
                <a:cubicBezTo>
                  <a:pt x="21105" y="1"/>
                  <a:pt x="21062" y="22"/>
                  <a:pt x="21062" y="71"/>
                </a:cubicBezTo>
                <a:cubicBezTo>
                  <a:pt x="21062" y="92"/>
                  <a:pt x="21105" y="136"/>
                  <a:pt x="21127" y="136"/>
                </a:cubicBezTo>
                <a:cubicBezTo>
                  <a:pt x="21170" y="136"/>
                  <a:pt x="21197" y="92"/>
                  <a:pt x="21197" y="71"/>
                </a:cubicBezTo>
                <a:cubicBezTo>
                  <a:pt x="21197" y="22"/>
                  <a:pt x="21170" y="1"/>
                  <a:pt x="21127" y="1"/>
                </a:cubicBezTo>
                <a:close/>
                <a:moveTo>
                  <a:pt x="21397" y="1"/>
                </a:moveTo>
                <a:cubicBezTo>
                  <a:pt x="21375" y="1"/>
                  <a:pt x="21332" y="22"/>
                  <a:pt x="21332" y="71"/>
                </a:cubicBezTo>
                <a:cubicBezTo>
                  <a:pt x="21332" y="92"/>
                  <a:pt x="21375" y="136"/>
                  <a:pt x="21397" y="136"/>
                </a:cubicBezTo>
                <a:cubicBezTo>
                  <a:pt x="21440" y="136"/>
                  <a:pt x="21467" y="92"/>
                  <a:pt x="21467" y="71"/>
                </a:cubicBezTo>
                <a:cubicBezTo>
                  <a:pt x="21467" y="22"/>
                  <a:pt x="21440" y="1"/>
                  <a:pt x="21397" y="1"/>
                </a:cubicBezTo>
                <a:close/>
                <a:moveTo>
                  <a:pt x="21667" y="1"/>
                </a:moveTo>
                <a:cubicBezTo>
                  <a:pt x="21645" y="1"/>
                  <a:pt x="21602" y="22"/>
                  <a:pt x="21602" y="71"/>
                </a:cubicBezTo>
                <a:cubicBezTo>
                  <a:pt x="21602" y="92"/>
                  <a:pt x="21645" y="136"/>
                  <a:pt x="21667" y="136"/>
                </a:cubicBezTo>
                <a:cubicBezTo>
                  <a:pt x="21710" y="136"/>
                  <a:pt x="21737" y="92"/>
                  <a:pt x="21737" y="71"/>
                </a:cubicBezTo>
                <a:cubicBezTo>
                  <a:pt x="21737" y="22"/>
                  <a:pt x="21710" y="1"/>
                  <a:pt x="21667" y="1"/>
                </a:cubicBezTo>
                <a:close/>
                <a:moveTo>
                  <a:pt x="21937" y="1"/>
                </a:moveTo>
                <a:cubicBezTo>
                  <a:pt x="21915" y="1"/>
                  <a:pt x="21872" y="22"/>
                  <a:pt x="21872" y="71"/>
                </a:cubicBezTo>
                <a:cubicBezTo>
                  <a:pt x="21872" y="92"/>
                  <a:pt x="21915" y="136"/>
                  <a:pt x="21937" y="136"/>
                </a:cubicBezTo>
                <a:cubicBezTo>
                  <a:pt x="21980" y="136"/>
                  <a:pt x="22007" y="92"/>
                  <a:pt x="22007" y="71"/>
                </a:cubicBezTo>
                <a:cubicBezTo>
                  <a:pt x="22007" y="22"/>
                  <a:pt x="21980" y="1"/>
                  <a:pt x="21937" y="1"/>
                </a:cubicBezTo>
                <a:close/>
                <a:moveTo>
                  <a:pt x="13658" y="71"/>
                </a:moveTo>
                <a:cubicBezTo>
                  <a:pt x="13609" y="71"/>
                  <a:pt x="13588" y="92"/>
                  <a:pt x="13588" y="136"/>
                </a:cubicBezTo>
                <a:cubicBezTo>
                  <a:pt x="13588" y="157"/>
                  <a:pt x="13609" y="206"/>
                  <a:pt x="13658" y="206"/>
                </a:cubicBezTo>
                <a:cubicBezTo>
                  <a:pt x="13680" y="206"/>
                  <a:pt x="13723" y="157"/>
                  <a:pt x="13723" y="136"/>
                </a:cubicBezTo>
                <a:cubicBezTo>
                  <a:pt x="13723" y="92"/>
                  <a:pt x="13680" y="71"/>
                  <a:pt x="13658" y="71"/>
                </a:cubicBezTo>
                <a:close/>
                <a:moveTo>
                  <a:pt x="13658" y="341"/>
                </a:moveTo>
                <a:cubicBezTo>
                  <a:pt x="13609" y="341"/>
                  <a:pt x="13588" y="362"/>
                  <a:pt x="13588" y="406"/>
                </a:cubicBezTo>
                <a:cubicBezTo>
                  <a:pt x="13588" y="427"/>
                  <a:pt x="13609" y="476"/>
                  <a:pt x="13658" y="476"/>
                </a:cubicBezTo>
                <a:cubicBezTo>
                  <a:pt x="13680" y="476"/>
                  <a:pt x="13723" y="427"/>
                  <a:pt x="13723" y="406"/>
                </a:cubicBezTo>
                <a:cubicBezTo>
                  <a:pt x="13723" y="362"/>
                  <a:pt x="13680" y="341"/>
                  <a:pt x="13658" y="341"/>
                </a:cubicBezTo>
                <a:close/>
                <a:moveTo>
                  <a:pt x="13658" y="611"/>
                </a:moveTo>
                <a:cubicBezTo>
                  <a:pt x="13609" y="611"/>
                  <a:pt x="13588" y="632"/>
                  <a:pt x="13588" y="676"/>
                </a:cubicBezTo>
                <a:cubicBezTo>
                  <a:pt x="13588" y="697"/>
                  <a:pt x="13609" y="746"/>
                  <a:pt x="13658" y="746"/>
                </a:cubicBezTo>
                <a:cubicBezTo>
                  <a:pt x="13680" y="746"/>
                  <a:pt x="13723" y="697"/>
                  <a:pt x="13723" y="676"/>
                </a:cubicBezTo>
                <a:cubicBezTo>
                  <a:pt x="13723" y="632"/>
                  <a:pt x="13680" y="611"/>
                  <a:pt x="13658" y="611"/>
                </a:cubicBezTo>
                <a:close/>
                <a:moveTo>
                  <a:pt x="13658" y="881"/>
                </a:moveTo>
                <a:cubicBezTo>
                  <a:pt x="13609" y="881"/>
                  <a:pt x="13588" y="903"/>
                  <a:pt x="13588" y="946"/>
                </a:cubicBezTo>
                <a:cubicBezTo>
                  <a:pt x="13588" y="967"/>
                  <a:pt x="13609" y="1016"/>
                  <a:pt x="13658" y="1016"/>
                </a:cubicBezTo>
                <a:cubicBezTo>
                  <a:pt x="13680" y="1016"/>
                  <a:pt x="13723" y="967"/>
                  <a:pt x="13723" y="946"/>
                </a:cubicBezTo>
                <a:cubicBezTo>
                  <a:pt x="13723" y="903"/>
                  <a:pt x="13680" y="881"/>
                  <a:pt x="13658" y="881"/>
                </a:cubicBezTo>
                <a:close/>
                <a:moveTo>
                  <a:pt x="13658" y="1151"/>
                </a:moveTo>
                <a:cubicBezTo>
                  <a:pt x="13609" y="1151"/>
                  <a:pt x="13588" y="1173"/>
                  <a:pt x="13588" y="1216"/>
                </a:cubicBezTo>
                <a:cubicBezTo>
                  <a:pt x="13588" y="1237"/>
                  <a:pt x="13609" y="1286"/>
                  <a:pt x="13658" y="1286"/>
                </a:cubicBezTo>
                <a:cubicBezTo>
                  <a:pt x="13680" y="1286"/>
                  <a:pt x="13723" y="1237"/>
                  <a:pt x="13723" y="1216"/>
                </a:cubicBezTo>
                <a:cubicBezTo>
                  <a:pt x="13723" y="1173"/>
                  <a:pt x="13680" y="1151"/>
                  <a:pt x="13658" y="1151"/>
                </a:cubicBezTo>
                <a:close/>
                <a:moveTo>
                  <a:pt x="13658" y="1421"/>
                </a:moveTo>
                <a:cubicBezTo>
                  <a:pt x="13609" y="1421"/>
                  <a:pt x="13588" y="1443"/>
                  <a:pt x="13588" y="1486"/>
                </a:cubicBezTo>
                <a:cubicBezTo>
                  <a:pt x="13588" y="1507"/>
                  <a:pt x="13609" y="1556"/>
                  <a:pt x="13658" y="1556"/>
                </a:cubicBezTo>
                <a:cubicBezTo>
                  <a:pt x="13680" y="1556"/>
                  <a:pt x="13723" y="1507"/>
                  <a:pt x="13723" y="1486"/>
                </a:cubicBezTo>
                <a:cubicBezTo>
                  <a:pt x="13723" y="1443"/>
                  <a:pt x="13680" y="1421"/>
                  <a:pt x="13658" y="1421"/>
                </a:cubicBezTo>
                <a:close/>
                <a:moveTo>
                  <a:pt x="13658" y="1691"/>
                </a:moveTo>
                <a:cubicBezTo>
                  <a:pt x="13609" y="1691"/>
                  <a:pt x="13588" y="1713"/>
                  <a:pt x="13588" y="1756"/>
                </a:cubicBezTo>
                <a:cubicBezTo>
                  <a:pt x="13588" y="1777"/>
                  <a:pt x="13609" y="1826"/>
                  <a:pt x="13658" y="1826"/>
                </a:cubicBezTo>
                <a:cubicBezTo>
                  <a:pt x="13680" y="1826"/>
                  <a:pt x="13723" y="1777"/>
                  <a:pt x="13723" y="1756"/>
                </a:cubicBezTo>
                <a:cubicBezTo>
                  <a:pt x="13723" y="1713"/>
                  <a:pt x="13680" y="1691"/>
                  <a:pt x="13658" y="1691"/>
                </a:cubicBezTo>
                <a:close/>
                <a:moveTo>
                  <a:pt x="13658" y="1961"/>
                </a:moveTo>
                <a:cubicBezTo>
                  <a:pt x="13609" y="1961"/>
                  <a:pt x="13588" y="1983"/>
                  <a:pt x="13588" y="2026"/>
                </a:cubicBezTo>
                <a:cubicBezTo>
                  <a:pt x="13588" y="2047"/>
                  <a:pt x="13609" y="2096"/>
                  <a:pt x="13658" y="2096"/>
                </a:cubicBezTo>
                <a:cubicBezTo>
                  <a:pt x="13680" y="2096"/>
                  <a:pt x="13723" y="2047"/>
                  <a:pt x="13723" y="2026"/>
                </a:cubicBezTo>
                <a:cubicBezTo>
                  <a:pt x="13723" y="1983"/>
                  <a:pt x="13680" y="1961"/>
                  <a:pt x="13658" y="1961"/>
                </a:cubicBezTo>
                <a:close/>
                <a:moveTo>
                  <a:pt x="13658" y="2231"/>
                </a:moveTo>
                <a:cubicBezTo>
                  <a:pt x="13609" y="2231"/>
                  <a:pt x="13588" y="2253"/>
                  <a:pt x="13588" y="2296"/>
                </a:cubicBezTo>
                <a:cubicBezTo>
                  <a:pt x="13588" y="2317"/>
                  <a:pt x="13609" y="2366"/>
                  <a:pt x="13658" y="2366"/>
                </a:cubicBezTo>
                <a:cubicBezTo>
                  <a:pt x="13680" y="2366"/>
                  <a:pt x="13723" y="2317"/>
                  <a:pt x="13723" y="2296"/>
                </a:cubicBezTo>
                <a:cubicBezTo>
                  <a:pt x="13723" y="2253"/>
                  <a:pt x="13680" y="2231"/>
                  <a:pt x="13658" y="2231"/>
                </a:cubicBezTo>
                <a:close/>
                <a:moveTo>
                  <a:pt x="13658" y="2501"/>
                </a:moveTo>
                <a:cubicBezTo>
                  <a:pt x="13609" y="2501"/>
                  <a:pt x="13588" y="2523"/>
                  <a:pt x="13588" y="2566"/>
                </a:cubicBezTo>
                <a:cubicBezTo>
                  <a:pt x="13588" y="2587"/>
                  <a:pt x="13609" y="2636"/>
                  <a:pt x="13658" y="2636"/>
                </a:cubicBezTo>
                <a:cubicBezTo>
                  <a:pt x="13680" y="2636"/>
                  <a:pt x="13723" y="2587"/>
                  <a:pt x="13723" y="2566"/>
                </a:cubicBezTo>
                <a:cubicBezTo>
                  <a:pt x="13723" y="2523"/>
                  <a:pt x="13680" y="2501"/>
                  <a:pt x="13658" y="2501"/>
                </a:cubicBezTo>
                <a:close/>
                <a:moveTo>
                  <a:pt x="13658" y="2771"/>
                </a:moveTo>
                <a:cubicBezTo>
                  <a:pt x="13609" y="2771"/>
                  <a:pt x="13588" y="2793"/>
                  <a:pt x="13588" y="2836"/>
                </a:cubicBezTo>
                <a:cubicBezTo>
                  <a:pt x="13588" y="2857"/>
                  <a:pt x="13609" y="2906"/>
                  <a:pt x="13658" y="2906"/>
                </a:cubicBezTo>
                <a:cubicBezTo>
                  <a:pt x="13680" y="2906"/>
                  <a:pt x="13723" y="2857"/>
                  <a:pt x="13723" y="2836"/>
                </a:cubicBezTo>
                <a:cubicBezTo>
                  <a:pt x="13723" y="2793"/>
                  <a:pt x="13680" y="2771"/>
                  <a:pt x="13658" y="2771"/>
                </a:cubicBezTo>
                <a:close/>
                <a:moveTo>
                  <a:pt x="13658" y="3041"/>
                </a:moveTo>
                <a:cubicBezTo>
                  <a:pt x="13609" y="3041"/>
                  <a:pt x="13588" y="3063"/>
                  <a:pt x="13588" y="3106"/>
                </a:cubicBezTo>
                <a:cubicBezTo>
                  <a:pt x="13588" y="3127"/>
                  <a:pt x="13609" y="3176"/>
                  <a:pt x="13658" y="3176"/>
                </a:cubicBezTo>
                <a:cubicBezTo>
                  <a:pt x="13680" y="3176"/>
                  <a:pt x="13723" y="3127"/>
                  <a:pt x="13723" y="3106"/>
                </a:cubicBezTo>
                <a:cubicBezTo>
                  <a:pt x="13723" y="3063"/>
                  <a:pt x="13680" y="3041"/>
                  <a:pt x="13658" y="3041"/>
                </a:cubicBezTo>
                <a:close/>
                <a:moveTo>
                  <a:pt x="5601" y="3106"/>
                </a:moveTo>
                <a:cubicBezTo>
                  <a:pt x="5579" y="3106"/>
                  <a:pt x="5536" y="3127"/>
                  <a:pt x="5536" y="3176"/>
                </a:cubicBezTo>
                <a:cubicBezTo>
                  <a:pt x="5536" y="3198"/>
                  <a:pt x="5579" y="3241"/>
                  <a:pt x="5601" y="3241"/>
                </a:cubicBezTo>
                <a:cubicBezTo>
                  <a:pt x="5644" y="3241"/>
                  <a:pt x="5671" y="3198"/>
                  <a:pt x="5671" y="3176"/>
                </a:cubicBezTo>
                <a:cubicBezTo>
                  <a:pt x="5671" y="3127"/>
                  <a:pt x="5644" y="3106"/>
                  <a:pt x="5601" y="3106"/>
                </a:cubicBezTo>
                <a:close/>
                <a:moveTo>
                  <a:pt x="5871" y="3106"/>
                </a:moveTo>
                <a:cubicBezTo>
                  <a:pt x="5849" y="3106"/>
                  <a:pt x="5806" y="3127"/>
                  <a:pt x="5806" y="3176"/>
                </a:cubicBezTo>
                <a:cubicBezTo>
                  <a:pt x="5806" y="3198"/>
                  <a:pt x="5849" y="3241"/>
                  <a:pt x="5871" y="3241"/>
                </a:cubicBezTo>
                <a:cubicBezTo>
                  <a:pt x="5914" y="3241"/>
                  <a:pt x="5941" y="3198"/>
                  <a:pt x="5941" y="3176"/>
                </a:cubicBezTo>
                <a:cubicBezTo>
                  <a:pt x="5941" y="3127"/>
                  <a:pt x="5914" y="3106"/>
                  <a:pt x="5871" y="3106"/>
                </a:cubicBezTo>
                <a:close/>
                <a:moveTo>
                  <a:pt x="6141" y="3106"/>
                </a:moveTo>
                <a:cubicBezTo>
                  <a:pt x="6119" y="3106"/>
                  <a:pt x="6076" y="3127"/>
                  <a:pt x="6076" y="3176"/>
                </a:cubicBezTo>
                <a:cubicBezTo>
                  <a:pt x="6076" y="3198"/>
                  <a:pt x="6119" y="3241"/>
                  <a:pt x="6141" y="3241"/>
                </a:cubicBezTo>
                <a:cubicBezTo>
                  <a:pt x="6184" y="3241"/>
                  <a:pt x="6211" y="3198"/>
                  <a:pt x="6211" y="3176"/>
                </a:cubicBezTo>
                <a:cubicBezTo>
                  <a:pt x="6211" y="3127"/>
                  <a:pt x="6184" y="3106"/>
                  <a:pt x="6141" y="3106"/>
                </a:cubicBezTo>
                <a:close/>
                <a:moveTo>
                  <a:pt x="6411" y="3106"/>
                </a:moveTo>
                <a:cubicBezTo>
                  <a:pt x="6389" y="3106"/>
                  <a:pt x="6346" y="3127"/>
                  <a:pt x="6346" y="3176"/>
                </a:cubicBezTo>
                <a:cubicBezTo>
                  <a:pt x="6346" y="3198"/>
                  <a:pt x="6389" y="3241"/>
                  <a:pt x="6411" y="3241"/>
                </a:cubicBezTo>
                <a:cubicBezTo>
                  <a:pt x="6454" y="3241"/>
                  <a:pt x="6481" y="3198"/>
                  <a:pt x="6481" y="3176"/>
                </a:cubicBezTo>
                <a:cubicBezTo>
                  <a:pt x="6481" y="3127"/>
                  <a:pt x="6454" y="3106"/>
                  <a:pt x="6411" y="3106"/>
                </a:cubicBezTo>
                <a:close/>
                <a:moveTo>
                  <a:pt x="6681" y="3106"/>
                </a:moveTo>
                <a:cubicBezTo>
                  <a:pt x="6659" y="3106"/>
                  <a:pt x="6616" y="3127"/>
                  <a:pt x="6616" y="3176"/>
                </a:cubicBezTo>
                <a:cubicBezTo>
                  <a:pt x="6616" y="3198"/>
                  <a:pt x="6659" y="3241"/>
                  <a:pt x="6681" y="3241"/>
                </a:cubicBezTo>
                <a:cubicBezTo>
                  <a:pt x="6724" y="3241"/>
                  <a:pt x="6751" y="3198"/>
                  <a:pt x="6751" y="3176"/>
                </a:cubicBezTo>
                <a:cubicBezTo>
                  <a:pt x="6751" y="3127"/>
                  <a:pt x="6724" y="3106"/>
                  <a:pt x="6681" y="3106"/>
                </a:cubicBezTo>
                <a:close/>
                <a:moveTo>
                  <a:pt x="6951" y="3106"/>
                </a:moveTo>
                <a:cubicBezTo>
                  <a:pt x="6929" y="3106"/>
                  <a:pt x="6886" y="3127"/>
                  <a:pt x="6886" y="3176"/>
                </a:cubicBezTo>
                <a:cubicBezTo>
                  <a:pt x="6886" y="3198"/>
                  <a:pt x="6929" y="3241"/>
                  <a:pt x="6951" y="3241"/>
                </a:cubicBezTo>
                <a:cubicBezTo>
                  <a:pt x="6994" y="3241"/>
                  <a:pt x="7021" y="3198"/>
                  <a:pt x="7021" y="3176"/>
                </a:cubicBezTo>
                <a:cubicBezTo>
                  <a:pt x="7021" y="3127"/>
                  <a:pt x="6994" y="3106"/>
                  <a:pt x="6951" y="3106"/>
                </a:cubicBezTo>
                <a:close/>
                <a:moveTo>
                  <a:pt x="7221" y="3106"/>
                </a:moveTo>
                <a:cubicBezTo>
                  <a:pt x="7199" y="3106"/>
                  <a:pt x="7156" y="3127"/>
                  <a:pt x="7156" y="3176"/>
                </a:cubicBezTo>
                <a:cubicBezTo>
                  <a:pt x="7156" y="3198"/>
                  <a:pt x="7199" y="3241"/>
                  <a:pt x="7221" y="3241"/>
                </a:cubicBezTo>
                <a:cubicBezTo>
                  <a:pt x="7264" y="3241"/>
                  <a:pt x="7291" y="3198"/>
                  <a:pt x="7291" y="3176"/>
                </a:cubicBezTo>
                <a:cubicBezTo>
                  <a:pt x="7291" y="3127"/>
                  <a:pt x="7264" y="3106"/>
                  <a:pt x="7221" y="3106"/>
                </a:cubicBezTo>
                <a:close/>
                <a:moveTo>
                  <a:pt x="7491" y="3106"/>
                </a:moveTo>
                <a:cubicBezTo>
                  <a:pt x="7469" y="3106"/>
                  <a:pt x="7426" y="3127"/>
                  <a:pt x="7426" y="3176"/>
                </a:cubicBezTo>
                <a:cubicBezTo>
                  <a:pt x="7426" y="3198"/>
                  <a:pt x="7469" y="3241"/>
                  <a:pt x="7491" y="3241"/>
                </a:cubicBezTo>
                <a:cubicBezTo>
                  <a:pt x="7534" y="3241"/>
                  <a:pt x="7561" y="3198"/>
                  <a:pt x="7561" y="3176"/>
                </a:cubicBezTo>
                <a:cubicBezTo>
                  <a:pt x="7561" y="3127"/>
                  <a:pt x="7534" y="3106"/>
                  <a:pt x="7491" y="3106"/>
                </a:cubicBezTo>
                <a:close/>
                <a:moveTo>
                  <a:pt x="7761" y="3106"/>
                </a:moveTo>
                <a:cubicBezTo>
                  <a:pt x="7739" y="3106"/>
                  <a:pt x="7696" y="3127"/>
                  <a:pt x="7696" y="3176"/>
                </a:cubicBezTo>
                <a:cubicBezTo>
                  <a:pt x="7696" y="3198"/>
                  <a:pt x="7739" y="3241"/>
                  <a:pt x="7761" y="3241"/>
                </a:cubicBezTo>
                <a:cubicBezTo>
                  <a:pt x="7804" y="3241"/>
                  <a:pt x="7831" y="3198"/>
                  <a:pt x="7831" y="3176"/>
                </a:cubicBezTo>
                <a:cubicBezTo>
                  <a:pt x="7831" y="3127"/>
                  <a:pt x="7804" y="3106"/>
                  <a:pt x="7761" y="3106"/>
                </a:cubicBezTo>
                <a:close/>
                <a:moveTo>
                  <a:pt x="8031" y="3106"/>
                </a:moveTo>
                <a:cubicBezTo>
                  <a:pt x="8009" y="3106"/>
                  <a:pt x="7966" y="3127"/>
                  <a:pt x="7966" y="3176"/>
                </a:cubicBezTo>
                <a:cubicBezTo>
                  <a:pt x="7966" y="3198"/>
                  <a:pt x="8009" y="3241"/>
                  <a:pt x="8031" y="3241"/>
                </a:cubicBezTo>
                <a:cubicBezTo>
                  <a:pt x="8074" y="3241"/>
                  <a:pt x="8101" y="3198"/>
                  <a:pt x="8101" y="3176"/>
                </a:cubicBezTo>
                <a:cubicBezTo>
                  <a:pt x="8101" y="3127"/>
                  <a:pt x="8074" y="3106"/>
                  <a:pt x="8031" y="3106"/>
                </a:cubicBezTo>
                <a:close/>
                <a:moveTo>
                  <a:pt x="8301" y="3106"/>
                </a:moveTo>
                <a:cubicBezTo>
                  <a:pt x="8279" y="3106"/>
                  <a:pt x="8236" y="3127"/>
                  <a:pt x="8236" y="3176"/>
                </a:cubicBezTo>
                <a:cubicBezTo>
                  <a:pt x="8236" y="3198"/>
                  <a:pt x="8279" y="3241"/>
                  <a:pt x="8301" y="3241"/>
                </a:cubicBezTo>
                <a:cubicBezTo>
                  <a:pt x="8344" y="3241"/>
                  <a:pt x="8371" y="3198"/>
                  <a:pt x="8371" y="3176"/>
                </a:cubicBezTo>
                <a:cubicBezTo>
                  <a:pt x="8371" y="3127"/>
                  <a:pt x="8344" y="3106"/>
                  <a:pt x="8301" y="3106"/>
                </a:cubicBezTo>
                <a:close/>
                <a:moveTo>
                  <a:pt x="8571" y="3106"/>
                </a:moveTo>
                <a:cubicBezTo>
                  <a:pt x="8549" y="3106"/>
                  <a:pt x="8506" y="3127"/>
                  <a:pt x="8506" y="3176"/>
                </a:cubicBezTo>
                <a:cubicBezTo>
                  <a:pt x="8506" y="3198"/>
                  <a:pt x="8549" y="3241"/>
                  <a:pt x="8571" y="3241"/>
                </a:cubicBezTo>
                <a:cubicBezTo>
                  <a:pt x="8614" y="3241"/>
                  <a:pt x="8641" y="3198"/>
                  <a:pt x="8641" y="3176"/>
                </a:cubicBezTo>
                <a:cubicBezTo>
                  <a:pt x="8641" y="3127"/>
                  <a:pt x="8614" y="3106"/>
                  <a:pt x="8571" y="3106"/>
                </a:cubicBezTo>
                <a:close/>
                <a:moveTo>
                  <a:pt x="8841" y="3106"/>
                </a:moveTo>
                <a:cubicBezTo>
                  <a:pt x="8819" y="3106"/>
                  <a:pt x="8776" y="3127"/>
                  <a:pt x="8776" y="3176"/>
                </a:cubicBezTo>
                <a:cubicBezTo>
                  <a:pt x="8776" y="3198"/>
                  <a:pt x="8819" y="3241"/>
                  <a:pt x="8841" y="3241"/>
                </a:cubicBezTo>
                <a:cubicBezTo>
                  <a:pt x="8884" y="3241"/>
                  <a:pt x="8911" y="3198"/>
                  <a:pt x="8911" y="3176"/>
                </a:cubicBezTo>
                <a:cubicBezTo>
                  <a:pt x="8911" y="3127"/>
                  <a:pt x="8884" y="3106"/>
                  <a:pt x="8841" y="3106"/>
                </a:cubicBezTo>
                <a:close/>
                <a:moveTo>
                  <a:pt x="9111" y="3106"/>
                </a:moveTo>
                <a:cubicBezTo>
                  <a:pt x="9089" y="3106"/>
                  <a:pt x="9046" y="3127"/>
                  <a:pt x="9046" y="3176"/>
                </a:cubicBezTo>
                <a:cubicBezTo>
                  <a:pt x="9046" y="3198"/>
                  <a:pt x="9089" y="3241"/>
                  <a:pt x="9111" y="3241"/>
                </a:cubicBezTo>
                <a:cubicBezTo>
                  <a:pt x="9154" y="3241"/>
                  <a:pt x="9181" y="3198"/>
                  <a:pt x="9181" y="3176"/>
                </a:cubicBezTo>
                <a:cubicBezTo>
                  <a:pt x="9181" y="3127"/>
                  <a:pt x="9154" y="3106"/>
                  <a:pt x="9111" y="3106"/>
                </a:cubicBezTo>
                <a:close/>
                <a:moveTo>
                  <a:pt x="9381" y="3106"/>
                </a:moveTo>
                <a:cubicBezTo>
                  <a:pt x="9359" y="3106"/>
                  <a:pt x="9316" y="3127"/>
                  <a:pt x="9316" y="3176"/>
                </a:cubicBezTo>
                <a:cubicBezTo>
                  <a:pt x="9316" y="3198"/>
                  <a:pt x="9359" y="3241"/>
                  <a:pt x="9381" y="3241"/>
                </a:cubicBezTo>
                <a:cubicBezTo>
                  <a:pt x="9424" y="3241"/>
                  <a:pt x="9451" y="3198"/>
                  <a:pt x="9451" y="3176"/>
                </a:cubicBezTo>
                <a:cubicBezTo>
                  <a:pt x="9451" y="3127"/>
                  <a:pt x="9424" y="3106"/>
                  <a:pt x="9381" y="3106"/>
                </a:cubicBezTo>
                <a:close/>
                <a:moveTo>
                  <a:pt x="9651" y="3106"/>
                </a:moveTo>
                <a:cubicBezTo>
                  <a:pt x="9629" y="3106"/>
                  <a:pt x="9586" y="3127"/>
                  <a:pt x="9586" y="3176"/>
                </a:cubicBezTo>
                <a:cubicBezTo>
                  <a:pt x="9586" y="3198"/>
                  <a:pt x="9629" y="3241"/>
                  <a:pt x="9651" y="3241"/>
                </a:cubicBezTo>
                <a:cubicBezTo>
                  <a:pt x="9694" y="3241"/>
                  <a:pt x="9721" y="3198"/>
                  <a:pt x="9721" y="3176"/>
                </a:cubicBezTo>
                <a:cubicBezTo>
                  <a:pt x="9721" y="3127"/>
                  <a:pt x="9694" y="3106"/>
                  <a:pt x="9651" y="3106"/>
                </a:cubicBezTo>
                <a:close/>
                <a:moveTo>
                  <a:pt x="9921" y="3106"/>
                </a:moveTo>
                <a:cubicBezTo>
                  <a:pt x="9899" y="3106"/>
                  <a:pt x="9856" y="3127"/>
                  <a:pt x="9856" y="3176"/>
                </a:cubicBezTo>
                <a:cubicBezTo>
                  <a:pt x="9856" y="3198"/>
                  <a:pt x="9899" y="3241"/>
                  <a:pt x="9921" y="3241"/>
                </a:cubicBezTo>
                <a:cubicBezTo>
                  <a:pt x="9964" y="3241"/>
                  <a:pt x="9991" y="3198"/>
                  <a:pt x="9991" y="3176"/>
                </a:cubicBezTo>
                <a:cubicBezTo>
                  <a:pt x="9991" y="3127"/>
                  <a:pt x="9964" y="3106"/>
                  <a:pt x="9921" y="3106"/>
                </a:cubicBezTo>
                <a:close/>
                <a:moveTo>
                  <a:pt x="10191" y="3106"/>
                </a:moveTo>
                <a:cubicBezTo>
                  <a:pt x="10169" y="3106"/>
                  <a:pt x="10126" y="3127"/>
                  <a:pt x="10126" y="3176"/>
                </a:cubicBezTo>
                <a:cubicBezTo>
                  <a:pt x="10126" y="3198"/>
                  <a:pt x="10169" y="3241"/>
                  <a:pt x="10191" y="3241"/>
                </a:cubicBezTo>
                <a:cubicBezTo>
                  <a:pt x="10234" y="3241"/>
                  <a:pt x="10261" y="3198"/>
                  <a:pt x="10261" y="3176"/>
                </a:cubicBezTo>
                <a:cubicBezTo>
                  <a:pt x="10261" y="3127"/>
                  <a:pt x="10234" y="3106"/>
                  <a:pt x="10191" y="3106"/>
                </a:cubicBezTo>
                <a:close/>
                <a:moveTo>
                  <a:pt x="10461" y="3106"/>
                </a:moveTo>
                <a:cubicBezTo>
                  <a:pt x="10439" y="3106"/>
                  <a:pt x="10396" y="3127"/>
                  <a:pt x="10396" y="3176"/>
                </a:cubicBezTo>
                <a:cubicBezTo>
                  <a:pt x="10396" y="3198"/>
                  <a:pt x="10439" y="3241"/>
                  <a:pt x="10461" y="3241"/>
                </a:cubicBezTo>
                <a:cubicBezTo>
                  <a:pt x="10504" y="3241"/>
                  <a:pt x="10531" y="3198"/>
                  <a:pt x="10531" y="3176"/>
                </a:cubicBezTo>
                <a:cubicBezTo>
                  <a:pt x="10531" y="3127"/>
                  <a:pt x="10504" y="3106"/>
                  <a:pt x="10461" y="3106"/>
                </a:cubicBezTo>
                <a:close/>
                <a:moveTo>
                  <a:pt x="10731" y="3106"/>
                </a:moveTo>
                <a:cubicBezTo>
                  <a:pt x="10709" y="3106"/>
                  <a:pt x="10666" y="3127"/>
                  <a:pt x="10666" y="3176"/>
                </a:cubicBezTo>
                <a:cubicBezTo>
                  <a:pt x="10666" y="3198"/>
                  <a:pt x="10709" y="3241"/>
                  <a:pt x="10731" y="3241"/>
                </a:cubicBezTo>
                <a:cubicBezTo>
                  <a:pt x="10774" y="3241"/>
                  <a:pt x="10801" y="3198"/>
                  <a:pt x="10801" y="3176"/>
                </a:cubicBezTo>
                <a:cubicBezTo>
                  <a:pt x="10801" y="3127"/>
                  <a:pt x="10774" y="3106"/>
                  <a:pt x="10731" y="3106"/>
                </a:cubicBezTo>
                <a:close/>
                <a:moveTo>
                  <a:pt x="11001" y="3106"/>
                </a:moveTo>
                <a:cubicBezTo>
                  <a:pt x="10979" y="3106"/>
                  <a:pt x="10936" y="3127"/>
                  <a:pt x="10936" y="3176"/>
                </a:cubicBezTo>
                <a:cubicBezTo>
                  <a:pt x="10936" y="3198"/>
                  <a:pt x="10979" y="3241"/>
                  <a:pt x="11001" y="3241"/>
                </a:cubicBezTo>
                <a:cubicBezTo>
                  <a:pt x="11044" y="3241"/>
                  <a:pt x="11071" y="3198"/>
                  <a:pt x="11071" y="3176"/>
                </a:cubicBezTo>
                <a:cubicBezTo>
                  <a:pt x="11071" y="3127"/>
                  <a:pt x="11044" y="3106"/>
                  <a:pt x="11001" y="3106"/>
                </a:cubicBezTo>
                <a:close/>
                <a:moveTo>
                  <a:pt x="11271" y="3106"/>
                </a:moveTo>
                <a:cubicBezTo>
                  <a:pt x="11249" y="3106"/>
                  <a:pt x="11206" y="3127"/>
                  <a:pt x="11206" y="3176"/>
                </a:cubicBezTo>
                <a:cubicBezTo>
                  <a:pt x="11206" y="3198"/>
                  <a:pt x="11249" y="3241"/>
                  <a:pt x="11271" y="3241"/>
                </a:cubicBezTo>
                <a:cubicBezTo>
                  <a:pt x="11314" y="3241"/>
                  <a:pt x="11341" y="3198"/>
                  <a:pt x="11341" y="3176"/>
                </a:cubicBezTo>
                <a:cubicBezTo>
                  <a:pt x="11341" y="3127"/>
                  <a:pt x="11314" y="3106"/>
                  <a:pt x="11271" y="3106"/>
                </a:cubicBezTo>
                <a:close/>
                <a:moveTo>
                  <a:pt x="11541" y="3106"/>
                </a:moveTo>
                <a:cubicBezTo>
                  <a:pt x="11519" y="3106"/>
                  <a:pt x="11476" y="3127"/>
                  <a:pt x="11476" y="3176"/>
                </a:cubicBezTo>
                <a:cubicBezTo>
                  <a:pt x="11476" y="3198"/>
                  <a:pt x="11519" y="3241"/>
                  <a:pt x="11541" y="3241"/>
                </a:cubicBezTo>
                <a:cubicBezTo>
                  <a:pt x="11584" y="3241"/>
                  <a:pt x="11611" y="3198"/>
                  <a:pt x="11611" y="3176"/>
                </a:cubicBezTo>
                <a:cubicBezTo>
                  <a:pt x="11611" y="3127"/>
                  <a:pt x="11584" y="3106"/>
                  <a:pt x="11541" y="3106"/>
                </a:cubicBezTo>
                <a:close/>
                <a:moveTo>
                  <a:pt x="11811" y="3106"/>
                </a:moveTo>
                <a:cubicBezTo>
                  <a:pt x="11789" y="3106"/>
                  <a:pt x="11746" y="3127"/>
                  <a:pt x="11746" y="3176"/>
                </a:cubicBezTo>
                <a:cubicBezTo>
                  <a:pt x="11746" y="3198"/>
                  <a:pt x="11789" y="3241"/>
                  <a:pt x="11811" y="3241"/>
                </a:cubicBezTo>
                <a:cubicBezTo>
                  <a:pt x="11854" y="3241"/>
                  <a:pt x="11881" y="3198"/>
                  <a:pt x="11881" y="3176"/>
                </a:cubicBezTo>
                <a:cubicBezTo>
                  <a:pt x="11881" y="3127"/>
                  <a:pt x="11854" y="3106"/>
                  <a:pt x="11811" y="3106"/>
                </a:cubicBezTo>
                <a:close/>
                <a:moveTo>
                  <a:pt x="12081" y="3106"/>
                </a:moveTo>
                <a:cubicBezTo>
                  <a:pt x="12059" y="3106"/>
                  <a:pt x="12016" y="3127"/>
                  <a:pt x="12016" y="3176"/>
                </a:cubicBezTo>
                <a:cubicBezTo>
                  <a:pt x="12016" y="3198"/>
                  <a:pt x="12059" y="3241"/>
                  <a:pt x="12081" y="3241"/>
                </a:cubicBezTo>
                <a:cubicBezTo>
                  <a:pt x="12124" y="3241"/>
                  <a:pt x="12151" y="3198"/>
                  <a:pt x="12151" y="3176"/>
                </a:cubicBezTo>
                <a:cubicBezTo>
                  <a:pt x="12151" y="3127"/>
                  <a:pt x="12124" y="3106"/>
                  <a:pt x="12081" y="3106"/>
                </a:cubicBezTo>
                <a:close/>
                <a:moveTo>
                  <a:pt x="12351" y="3106"/>
                </a:moveTo>
                <a:cubicBezTo>
                  <a:pt x="12329" y="3106"/>
                  <a:pt x="12286" y="3127"/>
                  <a:pt x="12286" y="3176"/>
                </a:cubicBezTo>
                <a:cubicBezTo>
                  <a:pt x="12286" y="3198"/>
                  <a:pt x="12329" y="3241"/>
                  <a:pt x="12351" y="3241"/>
                </a:cubicBezTo>
                <a:cubicBezTo>
                  <a:pt x="12394" y="3241"/>
                  <a:pt x="12421" y="3198"/>
                  <a:pt x="12421" y="3176"/>
                </a:cubicBezTo>
                <a:cubicBezTo>
                  <a:pt x="12421" y="3127"/>
                  <a:pt x="12394" y="3106"/>
                  <a:pt x="12351" y="3106"/>
                </a:cubicBezTo>
                <a:close/>
                <a:moveTo>
                  <a:pt x="12621" y="3106"/>
                </a:moveTo>
                <a:cubicBezTo>
                  <a:pt x="12599" y="3106"/>
                  <a:pt x="12556" y="3127"/>
                  <a:pt x="12556" y="3176"/>
                </a:cubicBezTo>
                <a:cubicBezTo>
                  <a:pt x="12556" y="3198"/>
                  <a:pt x="12599" y="3241"/>
                  <a:pt x="12621" y="3241"/>
                </a:cubicBezTo>
                <a:cubicBezTo>
                  <a:pt x="12664" y="3241"/>
                  <a:pt x="12691" y="3198"/>
                  <a:pt x="12691" y="3176"/>
                </a:cubicBezTo>
                <a:cubicBezTo>
                  <a:pt x="12691" y="3127"/>
                  <a:pt x="12664" y="3106"/>
                  <a:pt x="12621" y="3106"/>
                </a:cubicBezTo>
                <a:close/>
                <a:moveTo>
                  <a:pt x="12891" y="3106"/>
                </a:moveTo>
                <a:cubicBezTo>
                  <a:pt x="12869" y="3106"/>
                  <a:pt x="12826" y="3127"/>
                  <a:pt x="12826" y="3176"/>
                </a:cubicBezTo>
                <a:cubicBezTo>
                  <a:pt x="12826" y="3198"/>
                  <a:pt x="12869" y="3241"/>
                  <a:pt x="12891" y="3241"/>
                </a:cubicBezTo>
                <a:cubicBezTo>
                  <a:pt x="12934" y="3241"/>
                  <a:pt x="12961" y="3198"/>
                  <a:pt x="12961" y="3176"/>
                </a:cubicBezTo>
                <a:cubicBezTo>
                  <a:pt x="12961" y="3127"/>
                  <a:pt x="12934" y="3106"/>
                  <a:pt x="12891" y="3106"/>
                </a:cubicBezTo>
                <a:close/>
                <a:moveTo>
                  <a:pt x="13161" y="3106"/>
                </a:moveTo>
                <a:cubicBezTo>
                  <a:pt x="13140" y="3106"/>
                  <a:pt x="13096" y="3127"/>
                  <a:pt x="13096" y="3176"/>
                </a:cubicBezTo>
                <a:cubicBezTo>
                  <a:pt x="13096" y="3198"/>
                  <a:pt x="13140" y="3241"/>
                  <a:pt x="13161" y="3241"/>
                </a:cubicBezTo>
                <a:cubicBezTo>
                  <a:pt x="13204" y="3241"/>
                  <a:pt x="13231" y="3198"/>
                  <a:pt x="13231" y="3176"/>
                </a:cubicBezTo>
                <a:cubicBezTo>
                  <a:pt x="13231" y="3127"/>
                  <a:pt x="13204" y="3106"/>
                  <a:pt x="13161" y="3106"/>
                </a:cubicBezTo>
                <a:close/>
                <a:moveTo>
                  <a:pt x="13431" y="3106"/>
                </a:moveTo>
                <a:cubicBezTo>
                  <a:pt x="13410" y="3106"/>
                  <a:pt x="13366" y="3127"/>
                  <a:pt x="13366" y="3176"/>
                </a:cubicBezTo>
                <a:cubicBezTo>
                  <a:pt x="13366" y="3198"/>
                  <a:pt x="13410" y="3241"/>
                  <a:pt x="13431" y="3241"/>
                </a:cubicBezTo>
                <a:cubicBezTo>
                  <a:pt x="13474" y="3241"/>
                  <a:pt x="13501" y="3198"/>
                  <a:pt x="13501" y="3176"/>
                </a:cubicBezTo>
                <a:cubicBezTo>
                  <a:pt x="13501" y="3127"/>
                  <a:pt x="13474" y="3106"/>
                  <a:pt x="13431" y="3106"/>
                </a:cubicBezTo>
                <a:close/>
                <a:moveTo>
                  <a:pt x="5509" y="3262"/>
                </a:moveTo>
                <a:cubicBezTo>
                  <a:pt x="5466" y="3262"/>
                  <a:pt x="5444" y="3289"/>
                  <a:pt x="5444" y="3333"/>
                </a:cubicBezTo>
                <a:cubicBezTo>
                  <a:pt x="5444" y="3376"/>
                  <a:pt x="5466" y="3397"/>
                  <a:pt x="5509" y="3397"/>
                </a:cubicBezTo>
                <a:cubicBezTo>
                  <a:pt x="5536" y="3397"/>
                  <a:pt x="5579" y="3376"/>
                  <a:pt x="5579" y="3333"/>
                </a:cubicBezTo>
                <a:cubicBezTo>
                  <a:pt x="5579" y="3289"/>
                  <a:pt x="5536" y="3262"/>
                  <a:pt x="5509" y="3262"/>
                </a:cubicBezTo>
                <a:close/>
                <a:moveTo>
                  <a:pt x="5509" y="3532"/>
                </a:moveTo>
                <a:cubicBezTo>
                  <a:pt x="5466" y="3532"/>
                  <a:pt x="5444" y="3559"/>
                  <a:pt x="5444" y="3603"/>
                </a:cubicBezTo>
                <a:cubicBezTo>
                  <a:pt x="5444" y="3646"/>
                  <a:pt x="5466" y="3667"/>
                  <a:pt x="5509" y="3667"/>
                </a:cubicBezTo>
                <a:cubicBezTo>
                  <a:pt x="5536" y="3667"/>
                  <a:pt x="5579" y="3646"/>
                  <a:pt x="5579" y="3603"/>
                </a:cubicBezTo>
                <a:cubicBezTo>
                  <a:pt x="5579" y="3559"/>
                  <a:pt x="5536" y="3532"/>
                  <a:pt x="5509" y="3532"/>
                </a:cubicBezTo>
                <a:close/>
                <a:moveTo>
                  <a:pt x="5509" y="3802"/>
                </a:moveTo>
                <a:cubicBezTo>
                  <a:pt x="5466" y="3802"/>
                  <a:pt x="5444" y="3829"/>
                  <a:pt x="5444" y="3873"/>
                </a:cubicBezTo>
                <a:cubicBezTo>
                  <a:pt x="5444" y="3916"/>
                  <a:pt x="5466" y="3937"/>
                  <a:pt x="5509" y="3937"/>
                </a:cubicBezTo>
                <a:cubicBezTo>
                  <a:pt x="5536" y="3937"/>
                  <a:pt x="5579" y="3916"/>
                  <a:pt x="5579" y="3873"/>
                </a:cubicBezTo>
                <a:cubicBezTo>
                  <a:pt x="5579" y="3829"/>
                  <a:pt x="5536" y="3802"/>
                  <a:pt x="5509" y="3802"/>
                </a:cubicBezTo>
                <a:close/>
                <a:moveTo>
                  <a:pt x="5509" y="4072"/>
                </a:moveTo>
                <a:cubicBezTo>
                  <a:pt x="5466" y="4072"/>
                  <a:pt x="5444" y="4099"/>
                  <a:pt x="5444" y="4143"/>
                </a:cubicBezTo>
                <a:cubicBezTo>
                  <a:pt x="5444" y="4186"/>
                  <a:pt x="5466" y="4207"/>
                  <a:pt x="5509" y="4207"/>
                </a:cubicBezTo>
                <a:cubicBezTo>
                  <a:pt x="5536" y="4207"/>
                  <a:pt x="5579" y="4186"/>
                  <a:pt x="5579" y="4143"/>
                </a:cubicBezTo>
                <a:cubicBezTo>
                  <a:pt x="5579" y="4099"/>
                  <a:pt x="5536" y="4072"/>
                  <a:pt x="5509" y="4072"/>
                </a:cubicBezTo>
                <a:close/>
                <a:moveTo>
                  <a:pt x="5509" y="4342"/>
                </a:moveTo>
                <a:cubicBezTo>
                  <a:pt x="5466" y="4342"/>
                  <a:pt x="5444" y="4369"/>
                  <a:pt x="5444" y="4413"/>
                </a:cubicBezTo>
                <a:cubicBezTo>
                  <a:pt x="5444" y="4456"/>
                  <a:pt x="5466" y="4477"/>
                  <a:pt x="5509" y="4477"/>
                </a:cubicBezTo>
                <a:cubicBezTo>
                  <a:pt x="5536" y="4477"/>
                  <a:pt x="5579" y="4456"/>
                  <a:pt x="5579" y="4413"/>
                </a:cubicBezTo>
                <a:cubicBezTo>
                  <a:pt x="5579" y="4369"/>
                  <a:pt x="5536" y="4342"/>
                  <a:pt x="5509" y="4342"/>
                </a:cubicBezTo>
                <a:close/>
                <a:moveTo>
                  <a:pt x="5509" y="4612"/>
                </a:moveTo>
                <a:cubicBezTo>
                  <a:pt x="5466" y="4612"/>
                  <a:pt x="5444" y="4639"/>
                  <a:pt x="5444" y="4683"/>
                </a:cubicBezTo>
                <a:cubicBezTo>
                  <a:pt x="5444" y="4726"/>
                  <a:pt x="5466" y="4747"/>
                  <a:pt x="5509" y="4747"/>
                </a:cubicBezTo>
                <a:cubicBezTo>
                  <a:pt x="5536" y="4747"/>
                  <a:pt x="5579" y="4726"/>
                  <a:pt x="5579" y="4683"/>
                </a:cubicBezTo>
                <a:cubicBezTo>
                  <a:pt x="5579" y="4639"/>
                  <a:pt x="5536" y="4612"/>
                  <a:pt x="5509" y="4612"/>
                </a:cubicBezTo>
                <a:close/>
                <a:moveTo>
                  <a:pt x="5509" y="4882"/>
                </a:moveTo>
                <a:cubicBezTo>
                  <a:pt x="5466" y="4882"/>
                  <a:pt x="5444" y="4909"/>
                  <a:pt x="5444" y="4953"/>
                </a:cubicBezTo>
                <a:cubicBezTo>
                  <a:pt x="5444" y="4996"/>
                  <a:pt x="5466" y="5017"/>
                  <a:pt x="5509" y="5017"/>
                </a:cubicBezTo>
                <a:cubicBezTo>
                  <a:pt x="5536" y="5017"/>
                  <a:pt x="5579" y="4996"/>
                  <a:pt x="5579" y="4953"/>
                </a:cubicBezTo>
                <a:cubicBezTo>
                  <a:pt x="5579" y="4909"/>
                  <a:pt x="5536" y="4882"/>
                  <a:pt x="5509" y="4882"/>
                </a:cubicBezTo>
                <a:close/>
                <a:moveTo>
                  <a:pt x="5509" y="5152"/>
                </a:moveTo>
                <a:cubicBezTo>
                  <a:pt x="5466" y="5152"/>
                  <a:pt x="5444" y="5179"/>
                  <a:pt x="5444" y="5223"/>
                </a:cubicBezTo>
                <a:cubicBezTo>
                  <a:pt x="5444" y="5266"/>
                  <a:pt x="5466" y="5287"/>
                  <a:pt x="5509" y="5287"/>
                </a:cubicBezTo>
                <a:cubicBezTo>
                  <a:pt x="5536" y="5287"/>
                  <a:pt x="5579" y="5266"/>
                  <a:pt x="5579" y="5223"/>
                </a:cubicBezTo>
                <a:cubicBezTo>
                  <a:pt x="5579" y="5179"/>
                  <a:pt x="5536" y="5152"/>
                  <a:pt x="5509" y="5152"/>
                </a:cubicBezTo>
                <a:close/>
                <a:moveTo>
                  <a:pt x="5509" y="5422"/>
                </a:moveTo>
                <a:cubicBezTo>
                  <a:pt x="5466" y="5422"/>
                  <a:pt x="5444" y="5449"/>
                  <a:pt x="5444" y="5493"/>
                </a:cubicBezTo>
                <a:cubicBezTo>
                  <a:pt x="5444" y="5536"/>
                  <a:pt x="5466" y="5557"/>
                  <a:pt x="5509" y="5557"/>
                </a:cubicBezTo>
                <a:cubicBezTo>
                  <a:pt x="5536" y="5557"/>
                  <a:pt x="5579" y="5536"/>
                  <a:pt x="5579" y="5493"/>
                </a:cubicBezTo>
                <a:cubicBezTo>
                  <a:pt x="5579" y="5449"/>
                  <a:pt x="5536" y="5422"/>
                  <a:pt x="5509" y="5422"/>
                </a:cubicBezTo>
                <a:close/>
                <a:moveTo>
                  <a:pt x="5509" y="5693"/>
                </a:moveTo>
                <a:cubicBezTo>
                  <a:pt x="5466" y="5693"/>
                  <a:pt x="5444" y="5720"/>
                  <a:pt x="5444" y="5763"/>
                </a:cubicBezTo>
                <a:cubicBezTo>
                  <a:pt x="5444" y="5806"/>
                  <a:pt x="5466" y="5828"/>
                  <a:pt x="5509" y="5828"/>
                </a:cubicBezTo>
                <a:cubicBezTo>
                  <a:pt x="5536" y="5828"/>
                  <a:pt x="5579" y="5806"/>
                  <a:pt x="5579" y="5763"/>
                </a:cubicBezTo>
                <a:cubicBezTo>
                  <a:pt x="5579" y="5720"/>
                  <a:pt x="5536" y="5693"/>
                  <a:pt x="5509" y="5693"/>
                </a:cubicBezTo>
                <a:close/>
                <a:moveTo>
                  <a:pt x="5509" y="5963"/>
                </a:moveTo>
                <a:cubicBezTo>
                  <a:pt x="5466" y="5963"/>
                  <a:pt x="5444" y="5990"/>
                  <a:pt x="5444" y="6033"/>
                </a:cubicBezTo>
                <a:cubicBezTo>
                  <a:pt x="5444" y="6076"/>
                  <a:pt x="5466" y="6098"/>
                  <a:pt x="5509" y="6098"/>
                </a:cubicBezTo>
                <a:cubicBezTo>
                  <a:pt x="5536" y="6098"/>
                  <a:pt x="5579" y="6076"/>
                  <a:pt x="5579" y="6033"/>
                </a:cubicBezTo>
                <a:cubicBezTo>
                  <a:pt x="5579" y="5990"/>
                  <a:pt x="5536" y="5963"/>
                  <a:pt x="5509" y="5963"/>
                </a:cubicBezTo>
                <a:close/>
                <a:moveTo>
                  <a:pt x="5509" y="6233"/>
                </a:moveTo>
                <a:cubicBezTo>
                  <a:pt x="5466" y="6233"/>
                  <a:pt x="5444" y="6260"/>
                  <a:pt x="5444" y="6303"/>
                </a:cubicBezTo>
                <a:cubicBezTo>
                  <a:pt x="5444" y="6346"/>
                  <a:pt x="5466" y="6368"/>
                  <a:pt x="5509" y="6368"/>
                </a:cubicBezTo>
                <a:cubicBezTo>
                  <a:pt x="5536" y="6368"/>
                  <a:pt x="5579" y="6346"/>
                  <a:pt x="5579" y="6303"/>
                </a:cubicBezTo>
                <a:cubicBezTo>
                  <a:pt x="5579" y="6260"/>
                  <a:pt x="5536" y="6233"/>
                  <a:pt x="5509" y="6233"/>
                </a:cubicBezTo>
                <a:close/>
                <a:moveTo>
                  <a:pt x="5509" y="6503"/>
                </a:moveTo>
                <a:cubicBezTo>
                  <a:pt x="5466" y="6503"/>
                  <a:pt x="5444" y="6530"/>
                  <a:pt x="5444" y="6573"/>
                </a:cubicBezTo>
                <a:cubicBezTo>
                  <a:pt x="5444" y="6616"/>
                  <a:pt x="5466" y="6638"/>
                  <a:pt x="5509" y="6638"/>
                </a:cubicBezTo>
                <a:cubicBezTo>
                  <a:pt x="5536" y="6638"/>
                  <a:pt x="5579" y="6616"/>
                  <a:pt x="5579" y="6573"/>
                </a:cubicBezTo>
                <a:cubicBezTo>
                  <a:pt x="5579" y="6530"/>
                  <a:pt x="5536" y="6503"/>
                  <a:pt x="5509" y="6503"/>
                </a:cubicBezTo>
                <a:close/>
                <a:moveTo>
                  <a:pt x="5509" y="6773"/>
                </a:moveTo>
                <a:cubicBezTo>
                  <a:pt x="5466" y="6773"/>
                  <a:pt x="5444" y="6800"/>
                  <a:pt x="5444" y="6843"/>
                </a:cubicBezTo>
                <a:cubicBezTo>
                  <a:pt x="5444" y="6886"/>
                  <a:pt x="5466" y="6908"/>
                  <a:pt x="5509" y="6908"/>
                </a:cubicBezTo>
                <a:cubicBezTo>
                  <a:pt x="5536" y="6908"/>
                  <a:pt x="5579" y="6886"/>
                  <a:pt x="5579" y="6843"/>
                </a:cubicBezTo>
                <a:cubicBezTo>
                  <a:pt x="5579" y="6800"/>
                  <a:pt x="5536" y="6773"/>
                  <a:pt x="5509" y="6773"/>
                </a:cubicBezTo>
                <a:close/>
                <a:moveTo>
                  <a:pt x="5509" y="7043"/>
                </a:moveTo>
                <a:cubicBezTo>
                  <a:pt x="5466" y="7043"/>
                  <a:pt x="5444" y="7070"/>
                  <a:pt x="5444" y="7113"/>
                </a:cubicBezTo>
                <a:cubicBezTo>
                  <a:pt x="5444" y="7156"/>
                  <a:pt x="5466" y="7178"/>
                  <a:pt x="5509" y="7178"/>
                </a:cubicBezTo>
                <a:cubicBezTo>
                  <a:pt x="5536" y="7178"/>
                  <a:pt x="5579" y="7156"/>
                  <a:pt x="5579" y="7113"/>
                </a:cubicBezTo>
                <a:cubicBezTo>
                  <a:pt x="5579" y="7070"/>
                  <a:pt x="5536" y="7043"/>
                  <a:pt x="5509" y="7043"/>
                </a:cubicBezTo>
                <a:close/>
                <a:moveTo>
                  <a:pt x="5509" y="7313"/>
                </a:moveTo>
                <a:cubicBezTo>
                  <a:pt x="5466" y="7313"/>
                  <a:pt x="5444" y="7340"/>
                  <a:pt x="5444" y="7383"/>
                </a:cubicBezTo>
                <a:cubicBezTo>
                  <a:pt x="5444" y="7426"/>
                  <a:pt x="5466" y="7448"/>
                  <a:pt x="5509" y="7448"/>
                </a:cubicBezTo>
                <a:cubicBezTo>
                  <a:pt x="5536" y="7448"/>
                  <a:pt x="5579" y="7426"/>
                  <a:pt x="5579" y="7383"/>
                </a:cubicBezTo>
                <a:cubicBezTo>
                  <a:pt x="5579" y="7340"/>
                  <a:pt x="5536" y="7313"/>
                  <a:pt x="5509" y="7313"/>
                </a:cubicBezTo>
                <a:close/>
                <a:moveTo>
                  <a:pt x="5509" y="7583"/>
                </a:moveTo>
                <a:cubicBezTo>
                  <a:pt x="5466" y="7583"/>
                  <a:pt x="5444" y="7610"/>
                  <a:pt x="5444" y="7653"/>
                </a:cubicBezTo>
                <a:cubicBezTo>
                  <a:pt x="5444" y="7696"/>
                  <a:pt x="5466" y="7718"/>
                  <a:pt x="5509" y="7718"/>
                </a:cubicBezTo>
                <a:cubicBezTo>
                  <a:pt x="5536" y="7718"/>
                  <a:pt x="5579" y="7696"/>
                  <a:pt x="5579" y="7653"/>
                </a:cubicBezTo>
                <a:cubicBezTo>
                  <a:pt x="5579" y="7610"/>
                  <a:pt x="5536" y="7583"/>
                  <a:pt x="5509" y="7583"/>
                </a:cubicBezTo>
                <a:close/>
                <a:moveTo>
                  <a:pt x="5509" y="7853"/>
                </a:moveTo>
                <a:cubicBezTo>
                  <a:pt x="5466" y="7853"/>
                  <a:pt x="5444" y="7880"/>
                  <a:pt x="5444" y="7923"/>
                </a:cubicBezTo>
                <a:cubicBezTo>
                  <a:pt x="5444" y="7966"/>
                  <a:pt x="5466" y="7988"/>
                  <a:pt x="5509" y="7988"/>
                </a:cubicBezTo>
                <a:cubicBezTo>
                  <a:pt x="5536" y="7988"/>
                  <a:pt x="5579" y="7966"/>
                  <a:pt x="5579" y="7923"/>
                </a:cubicBezTo>
                <a:cubicBezTo>
                  <a:pt x="5579" y="7880"/>
                  <a:pt x="5536" y="7853"/>
                  <a:pt x="5509" y="7853"/>
                </a:cubicBezTo>
                <a:close/>
                <a:moveTo>
                  <a:pt x="5509" y="8123"/>
                </a:moveTo>
                <a:cubicBezTo>
                  <a:pt x="5466" y="8123"/>
                  <a:pt x="5444" y="8150"/>
                  <a:pt x="5444" y="8193"/>
                </a:cubicBezTo>
                <a:cubicBezTo>
                  <a:pt x="5444" y="8236"/>
                  <a:pt x="5466" y="8258"/>
                  <a:pt x="5509" y="8258"/>
                </a:cubicBezTo>
                <a:cubicBezTo>
                  <a:pt x="5536" y="8258"/>
                  <a:pt x="5579" y="8236"/>
                  <a:pt x="5579" y="8193"/>
                </a:cubicBezTo>
                <a:cubicBezTo>
                  <a:pt x="5579" y="8150"/>
                  <a:pt x="5536" y="8123"/>
                  <a:pt x="5509" y="8123"/>
                </a:cubicBezTo>
                <a:close/>
                <a:moveTo>
                  <a:pt x="5509" y="8393"/>
                </a:moveTo>
                <a:cubicBezTo>
                  <a:pt x="5466" y="8393"/>
                  <a:pt x="5444" y="8420"/>
                  <a:pt x="5444" y="8463"/>
                </a:cubicBezTo>
                <a:cubicBezTo>
                  <a:pt x="5444" y="8506"/>
                  <a:pt x="5466" y="8528"/>
                  <a:pt x="5509" y="8528"/>
                </a:cubicBezTo>
                <a:cubicBezTo>
                  <a:pt x="5536" y="8528"/>
                  <a:pt x="5579" y="8506"/>
                  <a:pt x="5579" y="8463"/>
                </a:cubicBezTo>
                <a:cubicBezTo>
                  <a:pt x="5579" y="8420"/>
                  <a:pt x="5536" y="8393"/>
                  <a:pt x="5509" y="8393"/>
                </a:cubicBezTo>
                <a:close/>
                <a:moveTo>
                  <a:pt x="5509" y="8663"/>
                </a:moveTo>
                <a:cubicBezTo>
                  <a:pt x="5466" y="8663"/>
                  <a:pt x="5444" y="8690"/>
                  <a:pt x="5444" y="8733"/>
                </a:cubicBezTo>
                <a:cubicBezTo>
                  <a:pt x="5444" y="8776"/>
                  <a:pt x="5466" y="8798"/>
                  <a:pt x="5509" y="8798"/>
                </a:cubicBezTo>
                <a:cubicBezTo>
                  <a:pt x="5536" y="8798"/>
                  <a:pt x="5579" y="8776"/>
                  <a:pt x="5579" y="8733"/>
                </a:cubicBezTo>
                <a:cubicBezTo>
                  <a:pt x="5579" y="8690"/>
                  <a:pt x="5536" y="8663"/>
                  <a:pt x="5509" y="8663"/>
                </a:cubicBezTo>
                <a:close/>
                <a:moveTo>
                  <a:pt x="5509" y="8933"/>
                </a:moveTo>
                <a:cubicBezTo>
                  <a:pt x="5466" y="8933"/>
                  <a:pt x="5444" y="8960"/>
                  <a:pt x="5444" y="9003"/>
                </a:cubicBezTo>
                <a:cubicBezTo>
                  <a:pt x="5444" y="9046"/>
                  <a:pt x="5466" y="9068"/>
                  <a:pt x="5509" y="9068"/>
                </a:cubicBezTo>
                <a:cubicBezTo>
                  <a:pt x="5536" y="9068"/>
                  <a:pt x="5579" y="9046"/>
                  <a:pt x="5579" y="9003"/>
                </a:cubicBezTo>
                <a:cubicBezTo>
                  <a:pt x="5579" y="8960"/>
                  <a:pt x="5536" y="8933"/>
                  <a:pt x="5509" y="8933"/>
                </a:cubicBezTo>
                <a:close/>
                <a:moveTo>
                  <a:pt x="5509" y="9203"/>
                </a:moveTo>
                <a:cubicBezTo>
                  <a:pt x="5466" y="9203"/>
                  <a:pt x="5444" y="9230"/>
                  <a:pt x="5444" y="9273"/>
                </a:cubicBezTo>
                <a:cubicBezTo>
                  <a:pt x="5444" y="9316"/>
                  <a:pt x="5466" y="9338"/>
                  <a:pt x="5509" y="9338"/>
                </a:cubicBezTo>
                <a:cubicBezTo>
                  <a:pt x="5536" y="9338"/>
                  <a:pt x="5579" y="9316"/>
                  <a:pt x="5579" y="9273"/>
                </a:cubicBezTo>
                <a:cubicBezTo>
                  <a:pt x="5579" y="9230"/>
                  <a:pt x="5536" y="9203"/>
                  <a:pt x="5509" y="9203"/>
                </a:cubicBezTo>
                <a:close/>
                <a:moveTo>
                  <a:pt x="5509" y="9473"/>
                </a:moveTo>
                <a:cubicBezTo>
                  <a:pt x="5466" y="9473"/>
                  <a:pt x="5444" y="9500"/>
                  <a:pt x="5444" y="9543"/>
                </a:cubicBezTo>
                <a:cubicBezTo>
                  <a:pt x="5444" y="9586"/>
                  <a:pt x="5466" y="9608"/>
                  <a:pt x="5509" y="9608"/>
                </a:cubicBezTo>
                <a:cubicBezTo>
                  <a:pt x="5536" y="9608"/>
                  <a:pt x="5579" y="9586"/>
                  <a:pt x="5579" y="9543"/>
                </a:cubicBezTo>
                <a:cubicBezTo>
                  <a:pt x="5579" y="9500"/>
                  <a:pt x="5536" y="9473"/>
                  <a:pt x="5509" y="9473"/>
                </a:cubicBezTo>
                <a:close/>
                <a:moveTo>
                  <a:pt x="5509" y="9743"/>
                </a:moveTo>
                <a:cubicBezTo>
                  <a:pt x="5466" y="9743"/>
                  <a:pt x="5444" y="9770"/>
                  <a:pt x="5444" y="9813"/>
                </a:cubicBezTo>
                <a:cubicBezTo>
                  <a:pt x="5444" y="9856"/>
                  <a:pt x="5466" y="9878"/>
                  <a:pt x="5509" y="9878"/>
                </a:cubicBezTo>
                <a:cubicBezTo>
                  <a:pt x="5536" y="9878"/>
                  <a:pt x="5579" y="9856"/>
                  <a:pt x="5579" y="9813"/>
                </a:cubicBezTo>
                <a:cubicBezTo>
                  <a:pt x="5579" y="9770"/>
                  <a:pt x="5536" y="9743"/>
                  <a:pt x="5509" y="9743"/>
                </a:cubicBezTo>
                <a:close/>
                <a:moveTo>
                  <a:pt x="5509" y="10013"/>
                </a:moveTo>
                <a:cubicBezTo>
                  <a:pt x="5466" y="10013"/>
                  <a:pt x="5444" y="10040"/>
                  <a:pt x="5444" y="10083"/>
                </a:cubicBezTo>
                <a:cubicBezTo>
                  <a:pt x="5444" y="10126"/>
                  <a:pt x="5466" y="10148"/>
                  <a:pt x="5509" y="10148"/>
                </a:cubicBezTo>
                <a:cubicBezTo>
                  <a:pt x="5536" y="10148"/>
                  <a:pt x="5579" y="10126"/>
                  <a:pt x="5579" y="10083"/>
                </a:cubicBezTo>
                <a:cubicBezTo>
                  <a:pt x="5579" y="10040"/>
                  <a:pt x="5536" y="10013"/>
                  <a:pt x="5509" y="10013"/>
                </a:cubicBezTo>
                <a:close/>
                <a:moveTo>
                  <a:pt x="5509" y="10283"/>
                </a:moveTo>
                <a:cubicBezTo>
                  <a:pt x="5466" y="10283"/>
                  <a:pt x="5444" y="10310"/>
                  <a:pt x="5444" y="10353"/>
                </a:cubicBezTo>
                <a:cubicBezTo>
                  <a:pt x="5444" y="10396"/>
                  <a:pt x="5466" y="10418"/>
                  <a:pt x="5509" y="10418"/>
                </a:cubicBezTo>
                <a:cubicBezTo>
                  <a:pt x="5536" y="10418"/>
                  <a:pt x="5579" y="10396"/>
                  <a:pt x="5579" y="10353"/>
                </a:cubicBezTo>
                <a:cubicBezTo>
                  <a:pt x="5579" y="10310"/>
                  <a:pt x="5536" y="10283"/>
                  <a:pt x="5509" y="10283"/>
                </a:cubicBezTo>
                <a:close/>
                <a:moveTo>
                  <a:pt x="5509" y="10553"/>
                </a:moveTo>
                <a:cubicBezTo>
                  <a:pt x="5466" y="10553"/>
                  <a:pt x="5444" y="10580"/>
                  <a:pt x="5444" y="10623"/>
                </a:cubicBezTo>
                <a:cubicBezTo>
                  <a:pt x="5444" y="10666"/>
                  <a:pt x="5466" y="10688"/>
                  <a:pt x="5509" y="10688"/>
                </a:cubicBezTo>
                <a:cubicBezTo>
                  <a:pt x="5536" y="10688"/>
                  <a:pt x="5579" y="10666"/>
                  <a:pt x="5579" y="10623"/>
                </a:cubicBezTo>
                <a:cubicBezTo>
                  <a:pt x="5579" y="10580"/>
                  <a:pt x="5536" y="10553"/>
                  <a:pt x="5509" y="10553"/>
                </a:cubicBezTo>
                <a:close/>
                <a:moveTo>
                  <a:pt x="5509" y="10823"/>
                </a:moveTo>
                <a:cubicBezTo>
                  <a:pt x="5466" y="10823"/>
                  <a:pt x="5444" y="10850"/>
                  <a:pt x="5444" y="10893"/>
                </a:cubicBezTo>
                <a:cubicBezTo>
                  <a:pt x="5444" y="10936"/>
                  <a:pt x="5466" y="10958"/>
                  <a:pt x="5509" y="10958"/>
                </a:cubicBezTo>
                <a:cubicBezTo>
                  <a:pt x="5536" y="10958"/>
                  <a:pt x="5579" y="10936"/>
                  <a:pt x="5579" y="10893"/>
                </a:cubicBezTo>
                <a:cubicBezTo>
                  <a:pt x="5579" y="10850"/>
                  <a:pt x="5536" y="10823"/>
                  <a:pt x="5509" y="10823"/>
                </a:cubicBezTo>
                <a:close/>
                <a:moveTo>
                  <a:pt x="5509" y="11093"/>
                </a:moveTo>
                <a:cubicBezTo>
                  <a:pt x="5466" y="11093"/>
                  <a:pt x="5444" y="11120"/>
                  <a:pt x="5444" y="11163"/>
                </a:cubicBezTo>
                <a:cubicBezTo>
                  <a:pt x="5444" y="11206"/>
                  <a:pt x="5466" y="11228"/>
                  <a:pt x="5509" y="11228"/>
                </a:cubicBezTo>
                <a:cubicBezTo>
                  <a:pt x="5536" y="11228"/>
                  <a:pt x="5579" y="11206"/>
                  <a:pt x="5579" y="11163"/>
                </a:cubicBezTo>
                <a:cubicBezTo>
                  <a:pt x="5579" y="11120"/>
                  <a:pt x="5536" y="11093"/>
                  <a:pt x="5509" y="11093"/>
                </a:cubicBezTo>
                <a:close/>
                <a:moveTo>
                  <a:pt x="5509" y="11363"/>
                </a:moveTo>
                <a:cubicBezTo>
                  <a:pt x="5466" y="11363"/>
                  <a:pt x="5444" y="11390"/>
                  <a:pt x="5444" y="11433"/>
                </a:cubicBezTo>
                <a:cubicBezTo>
                  <a:pt x="5444" y="11476"/>
                  <a:pt x="5466" y="11498"/>
                  <a:pt x="5509" y="11498"/>
                </a:cubicBezTo>
                <a:cubicBezTo>
                  <a:pt x="5536" y="11498"/>
                  <a:pt x="5579" y="11476"/>
                  <a:pt x="5579" y="11433"/>
                </a:cubicBezTo>
                <a:cubicBezTo>
                  <a:pt x="5579" y="11390"/>
                  <a:pt x="5536" y="11363"/>
                  <a:pt x="5509" y="11363"/>
                </a:cubicBezTo>
                <a:close/>
                <a:moveTo>
                  <a:pt x="5509" y="11633"/>
                </a:moveTo>
                <a:cubicBezTo>
                  <a:pt x="5466" y="11633"/>
                  <a:pt x="5444" y="11660"/>
                  <a:pt x="5444" y="11703"/>
                </a:cubicBezTo>
                <a:cubicBezTo>
                  <a:pt x="5444" y="11746"/>
                  <a:pt x="5466" y="11768"/>
                  <a:pt x="5509" y="11768"/>
                </a:cubicBezTo>
                <a:cubicBezTo>
                  <a:pt x="5536" y="11768"/>
                  <a:pt x="5579" y="11746"/>
                  <a:pt x="5579" y="11703"/>
                </a:cubicBezTo>
                <a:cubicBezTo>
                  <a:pt x="5579" y="11660"/>
                  <a:pt x="5536" y="11633"/>
                  <a:pt x="5509" y="11633"/>
                </a:cubicBezTo>
                <a:close/>
                <a:moveTo>
                  <a:pt x="5509" y="11903"/>
                </a:moveTo>
                <a:cubicBezTo>
                  <a:pt x="5466" y="11903"/>
                  <a:pt x="5444" y="11930"/>
                  <a:pt x="5444" y="11973"/>
                </a:cubicBezTo>
                <a:cubicBezTo>
                  <a:pt x="5444" y="12016"/>
                  <a:pt x="5466" y="12038"/>
                  <a:pt x="5509" y="12038"/>
                </a:cubicBezTo>
                <a:cubicBezTo>
                  <a:pt x="5536" y="12038"/>
                  <a:pt x="5579" y="12016"/>
                  <a:pt x="5579" y="11973"/>
                </a:cubicBezTo>
                <a:cubicBezTo>
                  <a:pt x="5579" y="11930"/>
                  <a:pt x="5536" y="11903"/>
                  <a:pt x="5509" y="11903"/>
                </a:cubicBezTo>
                <a:close/>
                <a:moveTo>
                  <a:pt x="5509" y="12173"/>
                </a:moveTo>
                <a:cubicBezTo>
                  <a:pt x="5466" y="12173"/>
                  <a:pt x="5444" y="12200"/>
                  <a:pt x="5444" y="12243"/>
                </a:cubicBezTo>
                <a:cubicBezTo>
                  <a:pt x="5444" y="12286"/>
                  <a:pt x="5466" y="12308"/>
                  <a:pt x="5509" y="12308"/>
                </a:cubicBezTo>
                <a:cubicBezTo>
                  <a:pt x="5536" y="12308"/>
                  <a:pt x="5579" y="12286"/>
                  <a:pt x="5579" y="12243"/>
                </a:cubicBezTo>
                <a:cubicBezTo>
                  <a:pt x="5579" y="12200"/>
                  <a:pt x="5536" y="12173"/>
                  <a:pt x="5509" y="12173"/>
                </a:cubicBezTo>
                <a:close/>
                <a:moveTo>
                  <a:pt x="5509" y="12443"/>
                </a:moveTo>
                <a:cubicBezTo>
                  <a:pt x="5466" y="12443"/>
                  <a:pt x="5444" y="12470"/>
                  <a:pt x="5444" y="12513"/>
                </a:cubicBezTo>
                <a:cubicBezTo>
                  <a:pt x="5444" y="12556"/>
                  <a:pt x="5466" y="12578"/>
                  <a:pt x="5509" y="12578"/>
                </a:cubicBezTo>
                <a:cubicBezTo>
                  <a:pt x="5536" y="12578"/>
                  <a:pt x="5579" y="12556"/>
                  <a:pt x="5579" y="12513"/>
                </a:cubicBezTo>
                <a:cubicBezTo>
                  <a:pt x="5579" y="12470"/>
                  <a:pt x="5536" y="12443"/>
                  <a:pt x="5509" y="12443"/>
                </a:cubicBezTo>
                <a:close/>
                <a:moveTo>
                  <a:pt x="5509" y="12713"/>
                </a:moveTo>
                <a:cubicBezTo>
                  <a:pt x="5466" y="12713"/>
                  <a:pt x="5444" y="12740"/>
                  <a:pt x="5444" y="12783"/>
                </a:cubicBezTo>
                <a:cubicBezTo>
                  <a:pt x="5444" y="12826"/>
                  <a:pt x="5466" y="12848"/>
                  <a:pt x="5509" y="12848"/>
                </a:cubicBezTo>
                <a:cubicBezTo>
                  <a:pt x="5536" y="12848"/>
                  <a:pt x="5579" y="12826"/>
                  <a:pt x="5579" y="12783"/>
                </a:cubicBezTo>
                <a:cubicBezTo>
                  <a:pt x="5579" y="12740"/>
                  <a:pt x="5536" y="12713"/>
                  <a:pt x="5509" y="12713"/>
                </a:cubicBezTo>
                <a:close/>
                <a:moveTo>
                  <a:pt x="5509" y="12983"/>
                </a:moveTo>
                <a:cubicBezTo>
                  <a:pt x="5466" y="12983"/>
                  <a:pt x="5444" y="13010"/>
                  <a:pt x="5444" y="13053"/>
                </a:cubicBezTo>
                <a:cubicBezTo>
                  <a:pt x="5444" y="13096"/>
                  <a:pt x="5466" y="13118"/>
                  <a:pt x="5509" y="13118"/>
                </a:cubicBezTo>
                <a:cubicBezTo>
                  <a:pt x="5536" y="13118"/>
                  <a:pt x="5579" y="13096"/>
                  <a:pt x="5579" y="13053"/>
                </a:cubicBezTo>
                <a:cubicBezTo>
                  <a:pt x="5579" y="13010"/>
                  <a:pt x="5536" y="12983"/>
                  <a:pt x="5509" y="12983"/>
                </a:cubicBezTo>
                <a:close/>
                <a:moveTo>
                  <a:pt x="5509" y="13253"/>
                </a:moveTo>
                <a:cubicBezTo>
                  <a:pt x="5466" y="13253"/>
                  <a:pt x="5444" y="13280"/>
                  <a:pt x="5444" y="13323"/>
                </a:cubicBezTo>
                <a:cubicBezTo>
                  <a:pt x="5444" y="13366"/>
                  <a:pt x="5466" y="13388"/>
                  <a:pt x="5509" y="13388"/>
                </a:cubicBezTo>
                <a:cubicBezTo>
                  <a:pt x="5536" y="13388"/>
                  <a:pt x="5579" y="13366"/>
                  <a:pt x="5579" y="13323"/>
                </a:cubicBezTo>
                <a:cubicBezTo>
                  <a:pt x="5579" y="13280"/>
                  <a:pt x="5536" y="13253"/>
                  <a:pt x="5509" y="13253"/>
                </a:cubicBezTo>
                <a:close/>
                <a:moveTo>
                  <a:pt x="5509" y="13523"/>
                </a:moveTo>
                <a:cubicBezTo>
                  <a:pt x="5466" y="13523"/>
                  <a:pt x="5444" y="13550"/>
                  <a:pt x="5444" y="13593"/>
                </a:cubicBezTo>
                <a:cubicBezTo>
                  <a:pt x="5444" y="13636"/>
                  <a:pt x="5466" y="13658"/>
                  <a:pt x="5509" y="13658"/>
                </a:cubicBezTo>
                <a:cubicBezTo>
                  <a:pt x="5536" y="13658"/>
                  <a:pt x="5579" y="13636"/>
                  <a:pt x="5579" y="13593"/>
                </a:cubicBezTo>
                <a:cubicBezTo>
                  <a:pt x="5579" y="13550"/>
                  <a:pt x="5536" y="13523"/>
                  <a:pt x="5509" y="13523"/>
                </a:cubicBezTo>
                <a:close/>
                <a:moveTo>
                  <a:pt x="5509" y="13793"/>
                </a:moveTo>
                <a:cubicBezTo>
                  <a:pt x="5466" y="13793"/>
                  <a:pt x="5444" y="13820"/>
                  <a:pt x="5444" y="13863"/>
                </a:cubicBezTo>
                <a:cubicBezTo>
                  <a:pt x="5444" y="13906"/>
                  <a:pt x="5466" y="13928"/>
                  <a:pt x="5509" y="13928"/>
                </a:cubicBezTo>
                <a:cubicBezTo>
                  <a:pt x="5536" y="13928"/>
                  <a:pt x="5579" y="13906"/>
                  <a:pt x="5579" y="13863"/>
                </a:cubicBezTo>
                <a:cubicBezTo>
                  <a:pt x="5579" y="13820"/>
                  <a:pt x="5536" y="13793"/>
                  <a:pt x="5509" y="13793"/>
                </a:cubicBezTo>
                <a:close/>
                <a:moveTo>
                  <a:pt x="5509" y="14063"/>
                </a:moveTo>
                <a:cubicBezTo>
                  <a:pt x="5466" y="14063"/>
                  <a:pt x="5444" y="14090"/>
                  <a:pt x="5444" y="14133"/>
                </a:cubicBezTo>
                <a:cubicBezTo>
                  <a:pt x="5444" y="14176"/>
                  <a:pt x="5466" y="14198"/>
                  <a:pt x="5509" y="14198"/>
                </a:cubicBezTo>
                <a:cubicBezTo>
                  <a:pt x="5536" y="14198"/>
                  <a:pt x="5579" y="14176"/>
                  <a:pt x="5579" y="14133"/>
                </a:cubicBezTo>
                <a:cubicBezTo>
                  <a:pt x="5579" y="14090"/>
                  <a:pt x="5536" y="14063"/>
                  <a:pt x="5509" y="14063"/>
                </a:cubicBezTo>
                <a:close/>
                <a:moveTo>
                  <a:pt x="5509" y="14333"/>
                </a:moveTo>
                <a:cubicBezTo>
                  <a:pt x="5466" y="14333"/>
                  <a:pt x="5444" y="14360"/>
                  <a:pt x="5444" y="14403"/>
                </a:cubicBezTo>
                <a:cubicBezTo>
                  <a:pt x="5444" y="14446"/>
                  <a:pt x="5466" y="14468"/>
                  <a:pt x="5509" y="14468"/>
                </a:cubicBezTo>
                <a:cubicBezTo>
                  <a:pt x="5536" y="14468"/>
                  <a:pt x="5579" y="14446"/>
                  <a:pt x="5579" y="14403"/>
                </a:cubicBezTo>
                <a:cubicBezTo>
                  <a:pt x="5579" y="14360"/>
                  <a:pt x="5536" y="14333"/>
                  <a:pt x="5509" y="14333"/>
                </a:cubicBezTo>
                <a:close/>
                <a:moveTo>
                  <a:pt x="5509" y="14603"/>
                </a:moveTo>
                <a:cubicBezTo>
                  <a:pt x="5466" y="14603"/>
                  <a:pt x="5444" y="14630"/>
                  <a:pt x="5444" y="14673"/>
                </a:cubicBezTo>
                <a:cubicBezTo>
                  <a:pt x="5444" y="14716"/>
                  <a:pt x="5466" y="14738"/>
                  <a:pt x="5509" y="14738"/>
                </a:cubicBezTo>
                <a:cubicBezTo>
                  <a:pt x="5536" y="14738"/>
                  <a:pt x="5579" y="14716"/>
                  <a:pt x="5579" y="14673"/>
                </a:cubicBezTo>
                <a:cubicBezTo>
                  <a:pt x="5579" y="14630"/>
                  <a:pt x="5536" y="14603"/>
                  <a:pt x="5509" y="14603"/>
                </a:cubicBezTo>
                <a:close/>
                <a:moveTo>
                  <a:pt x="5509" y="14873"/>
                </a:moveTo>
                <a:cubicBezTo>
                  <a:pt x="5466" y="14873"/>
                  <a:pt x="5444" y="14900"/>
                  <a:pt x="5444" y="14943"/>
                </a:cubicBezTo>
                <a:cubicBezTo>
                  <a:pt x="5444" y="14986"/>
                  <a:pt x="5466" y="15008"/>
                  <a:pt x="5509" y="15008"/>
                </a:cubicBezTo>
                <a:cubicBezTo>
                  <a:pt x="5536" y="15008"/>
                  <a:pt x="5579" y="14986"/>
                  <a:pt x="5579" y="14943"/>
                </a:cubicBezTo>
                <a:cubicBezTo>
                  <a:pt x="5579" y="14900"/>
                  <a:pt x="5536" y="14873"/>
                  <a:pt x="5509" y="14873"/>
                </a:cubicBezTo>
                <a:close/>
                <a:moveTo>
                  <a:pt x="5509" y="15143"/>
                </a:moveTo>
                <a:cubicBezTo>
                  <a:pt x="5466" y="15143"/>
                  <a:pt x="5444" y="15170"/>
                  <a:pt x="5444" y="15213"/>
                </a:cubicBezTo>
                <a:cubicBezTo>
                  <a:pt x="5444" y="15256"/>
                  <a:pt x="5466" y="15278"/>
                  <a:pt x="5509" y="15278"/>
                </a:cubicBezTo>
                <a:cubicBezTo>
                  <a:pt x="5536" y="15278"/>
                  <a:pt x="5579" y="15256"/>
                  <a:pt x="5579" y="15213"/>
                </a:cubicBezTo>
                <a:cubicBezTo>
                  <a:pt x="5579" y="15170"/>
                  <a:pt x="5536" y="15143"/>
                  <a:pt x="5509" y="15143"/>
                </a:cubicBezTo>
                <a:close/>
                <a:moveTo>
                  <a:pt x="5509" y="15413"/>
                </a:moveTo>
                <a:cubicBezTo>
                  <a:pt x="5466" y="15413"/>
                  <a:pt x="5444" y="15440"/>
                  <a:pt x="5444" y="15483"/>
                </a:cubicBezTo>
                <a:cubicBezTo>
                  <a:pt x="5444" y="15526"/>
                  <a:pt x="5466" y="15548"/>
                  <a:pt x="5509" y="15548"/>
                </a:cubicBezTo>
                <a:cubicBezTo>
                  <a:pt x="5536" y="15548"/>
                  <a:pt x="5579" y="15526"/>
                  <a:pt x="5579" y="15483"/>
                </a:cubicBezTo>
                <a:cubicBezTo>
                  <a:pt x="5579" y="15440"/>
                  <a:pt x="5536" y="15413"/>
                  <a:pt x="5509" y="15413"/>
                </a:cubicBezTo>
                <a:close/>
                <a:moveTo>
                  <a:pt x="5509" y="15683"/>
                </a:moveTo>
                <a:cubicBezTo>
                  <a:pt x="5466" y="15683"/>
                  <a:pt x="5444" y="15710"/>
                  <a:pt x="5444" y="15753"/>
                </a:cubicBezTo>
                <a:cubicBezTo>
                  <a:pt x="5444" y="15796"/>
                  <a:pt x="5466" y="15818"/>
                  <a:pt x="5509" y="15818"/>
                </a:cubicBezTo>
                <a:cubicBezTo>
                  <a:pt x="5536" y="15818"/>
                  <a:pt x="5579" y="15796"/>
                  <a:pt x="5579" y="15753"/>
                </a:cubicBezTo>
                <a:cubicBezTo>
                  <a:pt x="5579" y="15710"/>
                  <a:pt x="5536" y="15683"/>
                  <a:pt x="5509" y="15683"/>
                </a:cubicBezTo>
                <a:close/>
                <a:moveTo>
                  <a:pt x="5509" y="15953"/>
                </a:moveTo>
                <a:cubicBezTo>
                  <a:pt x="5466" y="15953"/>
                  <a:pt x="5444" y="15980"/>
                  <a:pt x="5444" y="16023"/>
                </a:cubicBezTo>
                <a:cubicBezTo>
                  <a:pt x="5444" y="16066"/>
                  <a:pt x="5466" y="16088"/>
                  <a:pt x="5509" y="16088"/>
                </a:cubicBezTo>
                <a:cubicBezTo>
                  <a:pt x="5536" y="16088"/>
                  <a:pt x="5579" y="16066"/>
                  <a:pt x="5579" y="16023"/>
                </a:cubicBezTo>
                <a:cubicBezTo>
                  <a:pt x="5579" y="15980"/>
                  <a:pt x="5536" y="15953"/>
                  <a:pt x="5509" y="15953"/>
                </a:cubicBezTo>
                <a:close/>
                <a:moveTo>
                  <a:pt x="5509" y="16223"/>
                </a:moveTo>
                <a:cubicBezTo>
                  <a:pt x="5466" y="16223"/>
                  <a:pt x="5444" y="16250"/>
                  <a:pt x="5444" y="16293"/>
                </a:cubicBezTo>
                <a:cubicBezTo>
                  <a:pt x="5444" y="16336"/>
                  <a:pt x="5466" y="16358"/>
                  <a:pt x="5509" y="16358"/>
                </a:cubicBezTo>
                <a:cubicBezTo>
                  <a:pt x="5536" y="16358"/>
                  <a:pt x="5579" y="16336"/>
                  <a:pt x="5579" y="16293"/>
                </a:cubicBezTo>
                <a:cubicBezTo>
                  <a:pt x="5579" y="16250"/>
                  <a:pt x="5536" y="16223"/>
                  <a:pt x="5509" y="16223"/>
                </a:cubicBezTo>
                <a:close/>
                <a:moveTo>
                  <a:pt x="5509" y="16493"/>
                </a:moveTo>
                <a:cubicBezTo>
                  <a:pt x="5466" y="16493"/>
                  <a:pt x="5444" y="16520"/>
                  <a:pt x="5444" y="16563"/>
                </a:cubicBezTo>
                <a:cubicBezTo>
                  <a:pt x="5444" y="16606"/>
                  <a:pt x="5466" y="16628"/>
                  <a:pt x="5509" y="16628"/>
                </a:cubicBezTo>
                <a:cubicBezTo>
                  <a:pt x="5536" y="16628"/>
                  <a:pt x="5579" y="16606"/>
                  <a:pt x="5579" y="16563"/>
                </a:cubicBezTo>
                <a:cubicBezTo>
                  <a:pt x="5579" y="16520"/>
                  <a:pt x="5536" y="16493"/>
                  <a:pt x="5509" y="16493"/>
                </a:cubicBezTo>
                <a:close/>
                <a:moveTo>
                  <a:pt x="5509" y="16763"/>
                </a:moveTo>
                <a:cubicBezTo>
                  <a:pt x="5466" y="16763"/>
                  <a:pt x="5444" y="16790"/>
                  <a:pt x="5444" y="16833"/>
                </a:cubicBezTo>
                <a:cubicBezTo>
                  <a:pt x="5444" y="16876"/>
                  <a:pt x="5466" y="16898"/>
                  <a:pt x="5509" y="16898"/>
                </a:cubicBezTo>
                <a:cubicBezTo>
                  <a:pt x="5536" y="16898"/>
                  <a:pt x="5579" y="16876"/>
                  <a:pt x="5579" y="16833"/>
                </a:cubicBezTo>
                <a:cubicBezTo>
                  <a:pt x="5579" y="16790"/>
                  <a:pt x="5536" y="16763"/>
                  <a:pt x="5509" y="16763"/>
                </a:cubicBezTo>
                <a:close/>
                <a:moveTo>
                  <a:pt x="5509" y="17033"/>
                </a:moveTo>
                <a:cubicBezTo>
                  <a:pt x="5466" y="17033"/>
                  <a:pt x="5444" y="17060"/>
                  <a:pt x="5444" y="17103"/>
                </a:cubicBezTo>
                <a:cubicBezTo>
                  <a:pt x="5444" y="17146"/>
                  <a:pt x="5466" y="17168"/>
                  <a:pt x="5509" y="17168"/>
                </a:cubicBezTo>
                <a:cubicBezTo>
                  <a:pt x="5536" y="17168"/>
                  <a:pt x="5579" y="17146"/>
                  <a:pt x="5579" y="17103"/>
                </a:cubicBezTo>
                <a:cubicBezTo>
                  <a:pt x="5579" y="17060"/>
                  <a:pt x="5536" y="17033"/>
                  <a:pt x="5509" y="17033"/>
                </a:cubicBezTo>
                <a:close/>
                <a:moveTo>
                  <a:pt x="5509" y="17303"/>
                </a:moveTo>
                <a:cubicBezTo>
                  <a:pt x="5466" y="17303"/>
                  <a:pt x="5444" y="17330"/>
                  <a:pt x="5444" y="17373"/>
                </a:cubicBezTo>
                <a:cubicBezTo>
                  <a:pt x="5444" y="17416"/>
                  <a:pt x="5466" y="17438"/>
                  <a:pt x="5509" y="17438"/>
                </a:cubicBezTo>
                <a:cubicBezTo>
                  <a:pt x="5536" y="17438"/>
                  <a:pt x="5579" y="17416"/>
                  <a:pt x="5579" y="17373"/>
                </a:cubicBezTo>
                <a:cubicBezTo>
                  <a:pt x="5579" y="17330"/>
                  <a:pt x="5536" y="17303"/>
                  <a:pt x="5509" y="17303"/>
                </a:cubicBezTo>
                <a:close/>
                <a:moveTo>
                  <a:pt x="5509" y="17573"/>
                </a:moveTo>
                <a:cubicBezTo>
                  <a:pt x="5466" y="17573"/>
                  <a:pt x="5444" y="17600"/>
                  <a:pt x="5444" y="17643"/>
                </a:cubicBezTo>
                <a:cubicBezTo>
                  <a:pt x="5444" y="17686"/>
                  <a:pt x="5466" y="17708"/>
                  <a:pt x="5509" y="17708"/>
                </a:cubicBezTo>
                <a:cubicBezTo>
                  <a:pt x="5536" y="17708"/>
                  <a:pt x="5579" y="17686"/>
                  <a:pt x="5579" y="17643"/>
                </a:cubicBezTo>
                <a:cubicBezTo>
                  <a:pt x="5579" y="17600"/>
                  <a:pt x="5536" y="17573"/>
                  <a:pt x="5509" y="17573"/>
                </a:cubicBezTo>
                <a:close/>
                <a:moveTo>
                  <a:pt x="65" y="17821"/>
                </a:moveTo>
                <a:cubicBezTo>
                  <a:pt x="44" y="17821"/>
                  <a:pt x="1" y="17843"/>
                  <a:pt x="1" y="17892"/>
                </a:cubicBezTo>
                <a:lnTo>
                  <a:pt x="22" y="17892"/>
                </a:lnTo>
                <a:cubicBezTo>
                  <a:pt x="22" y="17870"/>
                  <a:pt x="44" y="17843"/>
                  <a:pt x="65" y="17843"/>
                </a:cubicBezTo>
                <a:cubicBezTo>
                  <a:pt x="109" y="17843"/>
                  <a:pt x="136" y="17870"/>
                  <a:pt x="136" y="17892"/>
                </a:cubicBezTo>
                <a:cubicBezTo>
                  <a:pt x="136" y="17843"/>
                  <a:pt x="109" y="17821"/>
                  <a:pt x="65" y="17821"/>
                </a:cubicBezTo>
                <a:close/>
                <a:moveTo>
                  <a:pt x="335" y="17821"/>
                </a:moveTo>
                <a:cubicBezTo>
                  <a:pt x="314" y="17821"/>
                  <a:pt x="271" y="17843"/>
                  <a:pt x="271" y="17892"/>
                </a:cubicBezTo>
                <a:cubicBezTo>
                  <a:pt x="271" y="17913"/>
                  <a:pt x="314" y="17956"/>
                  <a:pt x="335" y="17956"/>
                </a:cubicBezTo>
                <a:cubicBezTo>
                  <a:pt x="379" y="17956"/>
                  <a:pt x="406" y="17913"/>
                  <a:pt x="406" y="17892"/>
                </a:cubicBezTo>
                <a:cubicBezTo>
                  <a:pt x="406" y="17843"/>
                  <a:pt x="379" y="17821"/>
                  <a:pt x="335" y="17821"/>
                </a:cubicBezTo>
                <a:close/>
                <a:moveTo>
                  <a:pt x="605" y="17821"/>
                </a:moveTo>
                <a:cubicBezTo>
                  <a:pt x="584" y="17821"/>
                  <a:pt x="541" y="17843"/>
                  <a:pt x="541" y="17892"/>
                </a:cubicBezTo>
                <a:cubicBezTo>
                  <a:pt x="541" y="17913"/>
                  <a:pt x="584" y="17956"/>
                  <a:pt x="605" y="17956"/>
                </a:cubicBezTo>
                <a:cubicBezTo>
                  <a:pt x="649" y="17956"/>
                  <a:pt x="676" y="17913"/>
                  <a:pt x="676" y="17892"/>
                </a:cubicBezTo>
                <a:cubicBezTo>
                  <a:pt x="676" y="17843"/>
                  <a:pt x="649" y="17821"/>
                  <a:pt x="605" y="17821"/>
                </a:cubicBezTo>
                <a:close/>
                <a:moveTo>
                  <a:pt x="875" y="17821"/>
                </a:moveTo>
                <a:cubicBezTo>
                  <a:pt x="854" y="17821"/>
                  <a:pt x="811" y="17843"/>
                  <a:pt x="811" y="17892"/>
                </a:cubicBezTo>
                <a:cubicBezTo>
                  <a:pt x="811" y="17913"/>
                  <a:pt x="854" y="17956"/>
                  <a:pt x="875" y="17956"/>
                </a:cubicBezTo>
                <a:cubicBezTo>
                  <a:pt x="919" y="17956"/>
                  <a:pt x="946" y="17913"/>
                  <a:pt x="946" y="17892"/>
                </a:cubicBezTo>
                <a:cubicBezTo>
                  <a:pt x="946" y="17843"/>
                  <a:pt x="919" y="17821"/>
                  <a:pt x="875" y="17821"/>
                </a:cubicBezTo>
                <a:close/>
                <a:moveTo>
                  <a:pt x="1145" y="17821"/>
                </a:moveTo>
                <a:cubicBezTo>
                  <a:pt x="1124" y="17821"/>
                  <a:pt x="1081" y="17843"/>
                  <a:pt x="1081" y="17892"/>
                </a:cubicBezTo>
                <a:cubicBezTo>
                  <a:pt x="1081" y="17913"/>
                  <a:pt x="1124" y="17956"/>
                  <a:pt x="1145" y="17956"/>
                </a:cubicBezTo>
                <a:cubicBezTo>
                  <a:pt x="1189" y="17956"/>
                  <a:pt x="1216" y="17913"/>
                  <a:pt x="1216" y="17892"/>
                </a:cubicBezTo>
                <a:cubicBezTo>
                  <a:pt x="1216" y="17843"/>
                  <a:pt x="1189" y="17821"/>
                  <a:pt x="1145" y="17821"/>
                </a:cubicBezTo>
                <a:close/>
                <a:moveTo>
                  <a:pt x="1416" y="17821"/>
                </a:moveTo>
                <a:cubicBezTo>
                  <a:pt x="1394" y="17821"/>
                  <a:pt x="1351" y="17843"/>
                  <a:pt x="1351" y="17892"/>
                </a:cubicBezTo>
                <a:cubicBezTo>
                  <a:pt x="1351" y="17913"/>
                  <a:pt x="1394" y="17956"/>
                  <a:pt x="1416" y="17956"/>
                </a:cubicBezTo>
                <a:cubicBezTo>
                  <a:pt x="1459" y="17956"/>
                  <a:pt x="1486" y="17913"/>
                  <a:pt x="1486" y="17892"/>
                </a:cubicBezTo>
                <a:cubicBezTo>
                  <a:pt x="1486" y="17843"/>
                  <a:pt x="1459" y="17821"/>
                  <a:pt x="1416" y="17821"/>
                </a:cubicBezTo>
                <a:close/>
                <a:moveTo>
                  <a:pt x="1686" y="17821"/>
                </a:moveTo>
                <a:cubicBezTo>
                  <a:pt x="1664" y="17821"/>
                  <a:pt x="1621" y="17843"/>
                  <a:pt x="1621" y="17892"/>
                </a:cubicBezTo>
                <a:cubicBezTo>
                  <a:pt x="1621" y="17913"/>
                  <a:pt x="1664" y="17956"/>
                  <a:pt x="1686" y="17956"/>
                </a:cubicBezTo>
                <a:cubicBezTo>
                  <a:pt x="1729" y="17956"/>
                  <a:pt x="1756" y="17913"/>
                  <a:pt x="1756" y="17892"/>
                </a:cubicBezTo>
                <a:cubicBezTo>
                  <a:pt x="1756" y="17843"/>
                  <a:pt x="1729" y="17821"/>
                  <a:pt x="1686" y="17821"/>
                </a:cubicBezTo>
                <a:close/>
                <a:moveTo>
                  <a:pt x="1956" y="17821"/>
                </a:moveTo>
                <a:cubicBezTo>
                  <a:pt x="1934" y="17821"/>
                  <a:pt x="1891" y="17843"/>
                  <a:pt x="1891" y="17892"/>
                </a:cubicBezTo>
                <a:cubicBezTo>
                  <a:pt x="1891" y="17913"/>
                  <a:pt x="1934" y="17956"/>
                  <a:pt x="1956" y="17956"/>
                </a:cubicBezTo>
                <a:cubicBezTo>
                  <a:pt x="1999" y="17956"/>
                  <a:pt x="2026" y="17913"/>
                  <a:pt x="2026" y="17892"/>
                </a:cubicBezTo>
                <a:cubicBezTo>
                  <a:pt x="2026" y="17843"/>
                  <a:pt x="1999" y="17821"/>
                  <a:pt x="1956" y="17821"/>
                </a:cubicBezTo>
                <a:close/>
                <a:moveTo>
                  <a:pt x="2226" y="17821"/>
                </a:moveTo>
                <a:cubicBezTo>
                  <a:pt x="2204" y="17821"/>
                  <a:pt x="2161" y="17843"/>
                  <a:pt x="2161" y="17892"/>
                </a:cubicBezTo>
                <a:cubicBezTo>
                  <a:pt x="2161" y="17913"/>
                  <a:pt x="2204" y="17956"/>
                  <a:pt x="2226" y="17956"/>
                </a:cubicBezTo>
                <a:cubicBezTo>
                  <a:pt x="2269" y="17956"/>
                  <a:pt x="2296" y="17913"/>
                  <a:pt x="2296" y="17892"/>
                </a:cubicBezTo>
                <a:cubicBezTo>
                  <a:pt x="2296" y="17843"/>
                  <a:pt x="2269" y="17821"/>
                  <a:pt x="2226" y="17821"/>
                </a:cubicBezTo>
                <a:close/>
                <a:moveTo>
                  <a:pt x="2496" y="17821"/>
                </a:moveTo>
                <a:cubicBezTo>
                  <a:pt x="2474" y="17821"/>
                  <a:pt x="2431" y="17843"/>
                  <a:pt x="2431" y="17892"/>
                </a:cubicBezTo>
                <a:cubicBezTo>
                  <a:pt x="2431" y="17913"/>
                  <a:pt x="2474" y="17956"/>
                  <a:pt x="2496" y="17956"/>
                </a:cubicBezTo>
                <a:cubicBezTo>
                  <a:pt x="2539" y="17956"/>
                  <a:pt x="2566" y="17913"/>
                  <a:pt x="2566" y="17892"/>
                </a:cubicBezTo>
                <a:cubicBezTo>
                  <a:pt x="2566" y="17843"/>
                  <a:pt x="2539" y="17821"/>
                  <a:pt x="2496" y="17821"/>
                </a:cubicBezTo>
                <a:close/>
                <a:moveTo>
                  <a:pt x="2766" y="17821"/>
                </a:moveTo>
                <a:cubicBezTo>
                  <a:pt x="2744" y="17821"/>
                  <a:pt x="2701" y="17843"/>
                  <a:pt x="2701" y="17892"/>
                </a:cubicBezTo>
                <a:cubicBezTo>
                  <a:pt x="2701" y="17913"/>
                  <a:pt x="2744" y="17956"/>
                  <a:pt x="2766" y="17956"/>
                </a:cubicBezTo>
                <a:cubicBezTo>
                  <a:pt x="2809" y="17956"/>
                  <a:pt x="2836" y="17913"/>
                  <a:pt x="2836" y="17892"/>
                </a:cubicBezTo>
                <a:cubicBezTo>
                  <a:pt x="2836" y="17843"/>
                  <a:pt x="2809" y="17821"/>
                  <a:pt x="2766" y="17821"/>
                </a:cubicBezTo>
                <a:close/>
                <a:moveTo>
                  <a:pt x="3036" y="17821"/>
                </a:moveTo>
                <a:cubicBezTo>
                  <a:pt x="3014" y="17821"/>
                  <a:pt x="2971" y="17843"/>
                  <a:pt x="2971" y="17892"/>
                </a:cubicBezTo>
                <a:cubicBezTo>
                  <a:pt x="2971" y="17913"/>
                  <a:pt x="3014" y="17956"/>
                  <a:pt x="3036" y="17956"/>
                </a:cubicBezTo>
                <a:cubicBezTo>
                  <a:pt x="3079" y="17956"/>
                  <a:pt x="3106" y="17913"/>
                  <a:pt x="3106" y="17892"/>
                </a:cubicBezTo>
                <a:cubicBezTo>
                  <a:pt x="3106" y="17843"/>
                  <a:pt x="3079" y="17821"/>
                  <a:pt x="3036" y="17821"/>
                </a:cubicBezTo>
                <a:close/>
                <a:moveTo>
                  <a:pt x="3306" y="17821"/>
                </a:moveTo>
                <a:cubicBezTo>
                  <a:pt x="3284" y="17821"/>
                  <a:pt x="3241" y="17843"/>
                  <a:pt x="3241" y="17892"/>
                </a:cubicBezTo>
                <a:cubicBezTo>
                  <a:pt x="3241" y="17913"/>
                  <a:pt x="3284" y="17956"/>
                  <a:pt x="3306" y="17956"/>
                </a:cubicBezTo>
                <a:cubicBezTo>
                  <a:pt x="3349" y="17956"/>
                  <a:pt x="3376" y="17913"/>
                  <a:pt x="3376" y="17892"/>
                </a:cubicBezTo>
                <a:cubicBezTo>
                  <a:pt x="3376" y="17843"/>
                  <a:pt x="3349" y="17821"/>
                  <a:pt x="3306" y="17821"/>
                </a:cubicBezTo>
                <a:close/>
                <a:moveTo>
                  <a:pt x="3576" y="17821"/>
                </a:moveTo>
                <a:cubicBezTo>
                  <a:pt x="3554" y="17821"/>
                  <a:pt x="3511" y="17843"/>
                  <a:pt x="3511" y="17892"/>
                </a:cubicBezTo>
                <a:cubicBezTo>
                  <a:pt x="3511" y="17913"/>
                  <a:pt x="3554" y="17956"/>
                  <a:pt x="3576" y="17956"/>
                </a:cubicBezTo>
                <a:cubicBezTo>
                  <a:pt x="3619" y="17956"/>
                  <a:pt x="3646" y="17913"/>
                  <a:pt x="3646" y="17892"/>
                </a:cubicBezTo>
                <a:cubicBezTo>
                  <a:pt x="3646" y="17843"/>
                  <a:pt x="3619" y="17821"/>
                  <a:pt x="3576" y="17821"/>
                </a:cubicBezTo>
                <a:close/>
                <a:moveTo>
                  <a:pt x="3846" y="17821"/>
                </a:moveTo>
                <a:cubicBezTo>
                  <a:pt x="3824" y="17821"/>
                  <a:pt x="3781" y="17843"/>
                  <a:pt x="3781" y="17892"/>
                </a:cubicBezTo>
                <a:cubicBezTo>
                  <a:pt x="3781" y="17913"/>
                  <a:pt x="3824" y="17956"/>
                  <a:pt x="3846" y="17956"/>
                </a:cubicBezTo>
                <a:cubicBezTo>
                  <a:pt x="3889" y="17956"/>
                  <a:pt x="3916" y="17913"/>
                  <a:pt x="3916" y="17892"/>
                </a:cubicBezTo>
                <a:cubicBezTo>
                  <a:pt x="3916" y="17843"/>
                  <a:pt x="3889" y="17821"/>
                  <a:pt x="3846" y="17821"/>
                </a:cubicBezTo>
                <a:close/>
                <a:moveTo>
                  <a:pt x="4116" y="17821"/>
                </a:moveTo>
                <a:cubicBezTo>
                  <a:pt x="4094" y="17821"/>
                  <a:pt x="4051" y="17843"/>
                  <a:pt x="4051" y="17892"/>
                </a:cubicBezTo>
                <a:cubicBezTo>
                  <a:pt x="4051" y="17913"/>
                  <a:pt x="4094" y="17956"/>
                  <a:pt x="4116" y="17956"/>
                </a:cubicBezTo>
                <a:cubicBezTo>
                  <a:pt x="4159" y="17956"/>
                  <a:pt x="4186" y="17913"/>
                  <a:pt x="4186" y="17892"/>
                </a:cubicBezTo>
                <a:cubicBezTo>
                  <a:pt x="4186" y="17843"/>
                  <a:pt x="4159" y="17821"/>
                  <a:pt x="4116" y="17821"/>
                </a:cubicBezTo>
                <a:close/>
                <a:moveTo>
                  <a:pt x="4386" y="17821"/>
                </a:moveTo>
                <a:cubicBezTo>
                  <a:pt x="4364" y="17821"/>
                  <a:pt x="4321" y="17843"/>
                  <a:pt x="4321" y="17892"/>
                </a:cubicBezTo>
                <a:cubicBezTo>
                  <a:pt x="4321" y="17913"/>
                  <a:pt x="4364" y="17956"/>
                  <a:pt x="4386" y="17956"/>
                </a:cubicBezTo>
                <a:cubicBezTo>
                  <a:pt x="4429" y="17956"/>
                  <a:pt x="4456" y="17913"/>
                  <a:pt x="4456" y="17892"/>
                </a:cubicBezTo>
                <a:cubicBezTo>
                  <a:pt x="4456" y="17843"/>
                  <a:pt x="4429" y="17821"/>
                  <a:pt x="4386" y="17821"/>
                </a:cubicBezTo>
                <a:close/>
                <a:moveTo>
                  <a:pt x="4656" y="17821"/>
                </a:moveTo>
                <a:cubicBezTo>
                  <a:pt x="4634" y="17821"/>
                  <a:pt x="4591" y="17843"/>
                  <a:pt x="4591" y="17892"/>
                </a:cubicBezTo>
                <a:cubicBezTo>
                  <a:pt x="4591" y="17913"/>
                  <a:pt x="4634" y="17956"/>
                  <a:pt x="4656" y="17956"/>
                </a:cubicBezTo>
                <a:cubicBezTo>
                  <a:pt x="4699" y="17956"/>
                  <a:pt x="4726" y="17913"/>
                  <a:pt x="4726" y="17892"/>
                </a:cubicBezTo>
                <a:cubicBezTo>
                  <a:pt x="4726" y="17843"/>
                  <a:pt x="4699" y="17821"/>
                  <a:pt x="4656" y="17821"/>
                </a:cubicBezTo>
                <a:close/>
                <a:moveTo>
                  <a:pt x="4926" y="17821"/>
                </a:moveTo>
                <a:cubicBezTo>
                  <a:pt x="4904" y="17821"/>
                  <a:pt x="4861" y="17843"/>
                  <a:pt x="4861" y="17892"/>
                </a:cubicBezTo>
                <a:cubicBezTo>
                  <a:pt x="4861" y="17913"/>
                  <a:pt x="4904" y="17956"/>
                  <a:pt x="4926" y="17956"/>
                </a:cubicBezTo>
                <a:cubicBezTo>
                  <a:pt x="4969" y="17956"/>
                  <a:pt x="4996" y="17913"/>
                  <a:pt x="4996" y="17892"/>
                </a:cubicBezTo>
                <a:cubicBezTo>
                  <a:pt x="4996" y="17843"/>
                  <a:pt x="4969" y="17821"/>
                  <a:pt x="4926" y="17821"/>
                </a:cubicBezTo>
                <a:close/>
                <a:moveTo>
                  <a:pt x="5196" y="17821"/>
                </a:moveTo>
                <a:cubicBezTo>
                  <a:pt x="5174" y="17821"/>
                  <a:pt x="5131" y="17843"/>
                  <a:pt x="5131" y="17892"/>
                </a:cubicBezTo>
                <a:cubicBezTo>
                  <a:pt x="5131" y="17913"/>
                  <a:pt x="5174" y="17956"/>
                  <a:pt x="5196" y="17956"/>
                </a:cubicBezTo>
                <a:cubicBezTo>
                  <a:pt x="5239" y="17956"/>
                  <a:pt x="5266" y="17913"/>
                  <a:pt x="5266" y="17892"/>
                </a:cubicBezTo>
                <a:cubicBezTo>
                  <a:pt x="5266" y="17843"/>
                  <a:pt x="5239" y="17821"/>
                  <a:pt x="5196" y="17821"/>
                </a:cubicBezTo>
                <a:close/>
                <a:moveTo>
                  <a:pt x="5466" y="17821"/>
                </a:moveTo>
                <a:cubicBezTo>
                  <a:pt x="5444" y="17821"/>
                  <a:pt x="5401" y="17843"/>
                  <a:pt x="5401" y="17892"/>
                </a:cubicBezTo>
                <a:cubicBezTo>
                  <a:pt x="5401" y="17913"/>
                  <a:pt x="5444" y="17956"/>
                  <a:pt x="5466" y="17956"/>
                </a:cubicBezTo>
                <a:cubicBezTo>
                  <a:pt x="5509" y="17956"/>
                  <a:pt x="5536" y="17913"/>
                  <a:pt x="5536" y="17892"/>
                </a:cubicBezTo>
                <a:cubicBezTo>
                  <a:pt x="5536" y="17843"/>
                  <a:pt x="5509" y="17821"/>
                  <a:pt x="5466" y="17821"/>
                </a:cubicBezTo>
                <a:close/>
              </a:path>
            </a:pathLst>
          </a:custGeom>
          <a:solidFill>
            <a:srgbClr val="FFFFFF">
              <a:alpha val="22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5" name="Google Shape;585;p22"/>
          <p:cNvGrpSpPr/>
          <p:nvPr/>
        </p:nvGrpSpPr>
        <p:grpSpPr>
          <a:xfrm>
            <a:off x="4918907" y="539499"/>
            <a:ext cx="3511861" cy="4417928"/>
            <a:chOff x="4918907" y="539499"/>
            <a:chExt cx="3511861" cy="4417928"/>
          </a:xfrm>
        </p:grpSpPr>
        <p:pic>
          <p:nvPicPr>
            <p:cNvPr id="586" name="Google Shape;586;p2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246421" y="1475949"/>
              <a:ext cx="2966918" cy="254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87" name="Google Shape;587;p22"/>
            <p:cNvGrpSpPr/>
            <p:nvPr/>
          </p:nvGrpSpPr>
          <p:grpSpPr>
            <a:xfrm>
              <a:off x="4918907" y="539499"/>
              <a:ext cx="3511861" cy="4417928"/>
              <a:chOff x="4918907" y="539499"/>
              <a:chExt cx="3511861" cy="4417928"/>
            </a:xfrm>
          </p:grpSpPr>
          <p:pic>
            <p:nvPicPr>
              <p:cNvPr id="588" name="Google Shape;588;p2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4918907" y="539499"/>
                <a:ext cx="1138536" cy="1579103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589" name="Google Shape;589;p22"/>
              <p:cNvGrpSpPr/>
              <p:nvPr/>
            </p:nvGrpSpPr>
            <p:grpSpPr>
              <a:xfrm>
                <a:off x="4918907" y="2810024"/>
                <a:ext cx="1138536" cy="1579103"/>
                <a:chOff x="4918907" y="2810024"/>
                <a:chExt cx="1138536" cy="1579103"/>
              </a:xfrm>
            </p:grpSpPr>
            <p:pic>
              <p:nvPicPr>
                <p:cNvPr id="590" name="Google Shape;590;p22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4918907" y="2810024"/>
                  <a:ext cx="1138536" cy="1579103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591" name="Google Shape;591;p22"/>
                <p:cNvGrpSpPr/>
                <p:nvPr/>
              </p:nvGrpSpPr>
              <p:grpSpPr>
                <a:xfrm>
                  <a:off x="5231180" y="3999717"/>
                  <a:ext cx="514001" cy="247754"/>
                  <a:chOff x="3611929" y="2047735"/>
                  <a:chExt cx="957172" cy="461367"/>
                </a:xfrm>
              </p:grpSpPr>
              <p:sp>
                <p:nvSpPr>
                  <p:cNvPr id="592" name="Google Shape;592;p22"/>
                  <p:cNvSpPr/>
                  <p:nvPr/>
                </p:nvSpPr>
                <p:spPr>
                  <a:xfrm>
                    <a:off x="3611929" y="2047735"/>
                    <a:ext cx="957172" cy="4613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45" h="5131" extrusionOk="0">
                        <a:moveTo>
                          <a:pt x="10509" y="114"/>
                        </a:moveTo>
                        <a:cubicBezTo>
                          <a:pt x="10439" y="1"/>
                          <a:pt x="10304" y="71"/>
                          <a:pt x="10239" y="136"/>
                        </a:cubicBezTo>
                        <a:cubicBezTo>
                          <a:pt x="9991" y="362"/>
                          <a:pt x="9764" y="654"/>
                          <a:pt x="9543" y="902"/>
                        </a:cubicBezTo>
                        <a:cubicBezTo>
                          <a:pt x="9224" y="1308"/>
                          <a:pt x="8911" y="1713"/>
                          <a:pt x="8619" y="2118"/>
                        </a:cubicBezTo>
                        <a:cubicBezTo>
                          <a:pt x="8598" y="2096"/>
                          <a:pt x="8598" y="2096"/>
                          <a:pt x="8598" y="2074"/>
                        </a:cubicBezTo>
                        <a:cubicBezTo>
                          <a:pt x="8598" y="2074"/>
                          <a:pt x="8571" y="2047"/>
                          <a:pt x="8571" y="2074"/>
                        </a:cubicBezTo>
                        <a:cubicBezTo>
                          <a:pt x="8484" y="2161"/>
                          <a:pt x="8371" y="2274"/>
                          <a:pt x="8236" y="2317"/>
                        </a:cubicBezTo>
                        <a:cubicBezTo>
                          <a:pt x="8122" y="2344"/>
                          <a:pt x="7944" y="2274"/>
                          <a:pt x="7944" y="2118"/>
                        </a:cubicBezTo>
                        <a:cubicBezTo>
                          <a:pt x="7944" y="2118"/>
                          <a:pt x="7923" y="2096"/>
                          <a:pt x="7923" y="2118"/>
                        </a:cubicBezTo>
                        <a:cubicBezTo>
                          <a:pt x="7788" y="2209"/>
                          <a:pt x="7653" y="2296"/>
                          <a:pt x="7491" y="2366"/>
                        </a:cubicBezTo>
                        <a:cubicBezTo>
                          <a:pt x="7469" y="2317"/>
                          <a:pt x="7469" y="2253"/>
                          <a:pt x="7447" y="2209"/>
                        </a:cubicBezTo>
                        <a:cubicBezTo>
                          <a:pt x="7447" y="2182"/>
                          <a:pt x="7426" y="2182"/>
                          <a:pt x="7426" y="2182"/>
                        </a:cubicBezTo>
                        <a:cubicBezTo>
                          <a:pt x="7291" y="2317"/>
                          <a:pt x="7134" y="2409"/>
                          <a:pt x="6978" y="2452"/>
                        </a:cubicBezTo>
                        <a:cubicBezTo>
                          <a:pt x="6907" y="2479"/>
                          <a:pt x="6794" y="2523"/>
                          <a:pt x="6729" y="2501"/>
                        </a:cubicBezTo>
                        <a:cubicBezTo>
                          <a:pt x="6659" y="2479"/>
                          <a:pt x="6681" y="2253"/>
                          <a:pt x="6681" y="2209"/>
                        </a:cubicBezTo>
                        <a:cubicBezTo>
                          <a:pt x="6681" y="2182"/>
                          <a:pt x="6659" y="2182"/>
                          <a:pt x="6637" y="2182"/>
                        </a:cubicBezTo>
                        <a:cubicBezTo>
                          <a:pt x="6459" y="2452"/>
                          <a:pt x="6211" y="2636"/>
                          <a:pt x="5941" y="2722"/>
                        </a:cubicBezTo>
                        <a:cubicBezTo>
                          <a:pt x="5941" y="2544"/>
                          <a:pt x="5962" y="2366"/>
                          <a:pt x="5984" y="2182"/>
                        </a:cubicBezTo>
                        <a:cubicBezTo>
                          <a:pt x="5984" y="2161"/>
                          <a:pt x="5962" y="2161"/>
                          <a:pt x="5962" y="2161"/>
                        </a:cubicBezTo>
                        <a:cubicBezTo>
                          <a:pt x="5671" y="2409"/>
                          <a:pt x="5401" y="2658"/>
                          <a:pt x="5109" y="2906"/>
                        </a:cubicBezTo>
                        <a:cubicBezTo>
                          <a:pt x="5109" y="2679"/>
                          <a:pt x="5222" y="2452"/>
                          <a:pt x="5401" y="2317"/>
                        </a:cubicBezTo>
                        <a:cubicBezTo>
                          <a:pt x="5422" y="2317"/>
                          <a:pt x="5401" y="2296"/>
                          <a:pt x="5379" y="2296"/>
                        </a:cubicBezTo>
                        <a:cubicBezTo>
                          <a:pt x="5330" y="2317"/>
                          <a:pt x="5287" y="2344"/>
                          <a:pt x="5222" y="2366"/>
                        </a:cubicBezTo>
                        <a:cubicBezTo>
                          <a:pt x="5357" y="2096"/>
                          <a:pt x="5465" y="1804"/>
                          <a:pt x="5557" y="1486"/>
                        </a:cubicBezTo>
                        <a:cubicBezTo>
                          <a:pt x="5649" y="1216"/>
                          <a:pt x="5692" y="924"/>
                          <a:pt x="5692" y="654"/>
                        </a:cubicBezTo>
                        <a:cubicBezTo>
                          <a:pt x="5671" y="541"/>
                          <a:pt x="5671" y="384"/>
                          <a:pt x="5627" y="292"/>
                        </a:cubicBezTo>
                        <a:cubicBezTo>
                          <a:pt x="5579" y="227"/>
                          <a:pt x="5465" y="206"/>
                          <a:pt x="5379" y="206"/>
                        </a:cubicBezTo>
                        <a:cubicBezTo>
                          <a:pt x="5152" y="227"/>
                          <a:pt x="4952" y="362"/>
                          <a:pt x="4769" y="497"/>
                        </a:cubicBezTo>
                        <a:cubicBezTo>
                          <a:pt x="4547" y="654"/>
                          <a:pt x="4364" y="859"/>
                          <a:pt x="4164" y="1059"/>
                        </a:cubicBezTo>
                        <a:cubicBezTo>
                          <a:pt x="3916" y="1308"/>
                          <a:pt x="3689" y="1578"/>
                          <a:pt x="3467" y="1848"/>
                        </a:cubicBezTo>
                        <a:cubicBezTo>
                          <a:pt x="3511" y="1621"/>
                          <a:pt x="3532" y="1421"/>
                          <a:pt x="3489" y="1216"/>
                        </a:cubicBezTo>
                        <a:cubicBezTo>
                          <a:pt x="3419" y="967"/>
                          <a:pt x="3197" y="859"/>
                          <a:pt x="2971" y="902"/>
                        </a:cubicBezTo>
                        <a:cubicBezTo>
                          <a:pt x="2679" y="946"/>
                          <a:pt x="2474" y="1216"/>
                          <a:pt x="2317" y="1421"/>
                        </a:cubicBezTo>
                        <a:cubicBezTo>
                          <a:pt x="1869" y="1961"/>
                          <a:pt x="1415" y="2501"/>
                          <a:pt x="1010" y="3063"/>
                        </a:cubicBezTo>
                        <a:cubicBezTo>
                          <a:pt x="767" y="3376"/>
                          <a:pt x="519" y="3694"/>
                          <a:pt x="335" y="4029"/>
                        </a:cubicBezTo>
                        <a:cubicBezTo>
                          <a:pt x="179" y="4321"/>
                          <a:pt x="65" y="4661"/>
                          <a:pt x="157" y="4974"/>
                        </a:cubicBezTo>
                        <a:cubicBezTo>
                          <a:pt x="157" y="4996"/>
                          <a:pt x="200" y="4996"/>
                          <a:pt x="200" y="4974"/>
                        </a:cubicBezTo>
                        <a:cubicBezTo>
                          <a:pt x="0" y="4369"/>
                          <a:pt x="540" y="3781"/>
                          <a:pt x="875" y="3311"/>
                        </a:cubicBezTo>
                        <a:cubicBezTo>
                          <a:pt x="1259" y="2793"/>
                          <a:pt x="1664" y="2274"/>
                          <a:pt x="2069" y="1777"/>
                        </a:cubicBezTo>
                        <a:cubicBezTo>
                          <a:pt x="2160" y="1642"/>
                          <a:pt x="2274" y="1507"/>
                          <a:pt x="2387" y="1399"/>
                        </a:cubicBezTo>
                        <a:cubicBezTo>
                          <a:pt x="2452" y="1286"/>
                          <a:pt x="2544" y="1172"/>
                          <a:pt x="2657" y="1081"/>
                        </a:cubicBezTo>
                        <a:cubicBezTo>
                          <a:pt x="2879" y="902"/>
                          <a:pt x="3284" y="811"/>
                          <a:pt x="3419" y="1151"/>
                        </a:cubicBezTo>
                        <a:cubicBezTo>
                          <a:pt x="3532" y="1372"/>
                          <a:pt x="3467" y="1669"/>
                          <a:pt x="3397" y="1891"/>
                        </a:cubicBezTo>
                        <a:cubicBezTo>
                          <a:pt x="3284" y="2047"/>
                          <a:pt x="3149" y="2209"/>
                          <a:pt x="3014" y="2366"/>
                        </a:cubicBezTo>
                        <a:cubicBezTo>
                          <a:pt x="2836" y="2587"/>
                          <a:pt x="2679" y="2814"/>
                          <a:pt x="2495" y="3041"/>
                        </a:cubicBezTo>
                        <a:cubicBezTo>
                          <a:pt x="2339" y="3262"/>
                          <a:pt x="2160" y="3511"/>
                          <a:pt x="2069" y="3759"/>
                        </a:cubicBezTo>
                        <a:cubicBezTo>
                          <a:pt x="2025" y="3873"/>
                          <a:pt x="2004" y="4008"/>
                          <a:pt x="2025" y="4121"/>
                        </a:cubicBezTo>
                        <a:cubicBezTo>
                          <a:pt x="2047" y="4143"/>
                          <a:pt x="2047" y="4143"/>
                          <a:pt x="2069" y="4143"/>
                        </a:cubicBezTo>
                        <a:cubicBezTo>
                          <a:pt x="2522" y="3781"/>
                          <a:pt x="2879" y="3311"/>
                          <a:pt x="3127" y="2793"/>
                        </a:cubicBezTo>
                        <a:cubicBezTo>
                          <a:pt x="3262" y="2544"/>
                          <a:pt x="3354" y="2274"/>
                          <a:pt x="3419" y="2004"/>
                        </a:cubicBezTo>
                        <a:cubicBezTo>
                          <a:pt x="3419" y="1961"/>
                          <a:pt x="3440" y="1939"/>
                          <a:pt x="3440" y="1912"/>
                        </a:cubicBezTo>
                        <a:cubicBezTo>
                          <a:pt x="3554" y="1756"/>
                          <a:pt x="3689" y="1621"/>
                          <a:pt x="3824" y="1486"/>
                        </a:cubicBezTo>
                        <a:cubicBezTo>
                          <a:pt x="4007" y="1286"/>
                          <a:pt x="4186" y="1081"/>
                          <a:pt x="4364" y="902"/>
                        </a:cubicBezTo>
                        <a:cubicBezTo>
                          <a:pt x="4547" y="724"/>
                          <a:pt x="4726" y="541"/>
                          <a:pt x="4925" y="427"/>
                        </a:cubicBezTo>
                        <a:cubicBezTo>
                          <a:pt x="5109" y="319"/>
                          <a:pt x="5536" y="92"/>
                          <a:pt x="5627" y="384"/>
                        </a:cubicBezTo>
                        <a:cubicBezTo>
                          <a:pt x="5692" y="654"/>
                          <a:pt x="5649" y="967"/>
                          <a:pt x="5579" y="1237"/>
                        </a:cubicBezTo>
                        <a:cubicBezTo>
                          <a:pt x="5492" y="1621"/>
                          <a:pt x="5357" y="2026"/>
                          <a:pt x="5174" y="2388"/>
                        </a:cubicBezTo>
                        <a:cubicBezTo>
                          <a:pt x="4342" y="2793"/>
                          <a:pt x="3624" y="3397"/>
                          <a:pt x="3062" y="4143"/>
                        </a:cubicBezTo>
                        <a:cubicBezTo>
                          <a:pt x="2927" y="4342"/>
                          <a:pt x="2765" y="4548"/>
                          <a:pt x="2657" y="4774"/>
                        </a:cubicBezTo>
                        <a:cubicBezTo>
                          <a:pt x="2587" y="4931"/>
                          <a:pt x="2609" y="5131"/>
                          <a:pt x="2836" y="5131"/>
                        </a:cubicBezTo>
                        <a:cubicBezTo>
                          <a:pt x="2949" y="5131"/>
                          <a:pt x="3062" y="5088"/>
                          <a:pt x="3149" y="5044"/>
                        </a:cubicBezTo>
                        <a:cubicBezTo>
                          <a:pt x="3262" y="4996"/>
                          <a:pt x="3376" y="4953"/>
                          <a:pt x="3467" y="4882"/>
                        </a:cubicBezTo>
                        <a:cubicBezTo>
                          <a:pt x="3667" y="4747"/>
                          <a:pt x="3845" y="4591"/>
                          <a:pt x="4007" y="4413"/>
                        </a:cubicBezTo>
                        <a:cubicBezTo>
                          <a:pt x="4364" y="4029"/>
                          <a:pt x="4612" y="3581"/>
                          <a:pt x="4861" y="3127"/>
                        </a:cubicBezTo>
                        <a:cubicBezTo>
                          <a:pt x="4996" y="2906"/>
                          <a:pt x="5109" y="2658"/>
                          <a:pt x="5195" y="2431"/>
                        </a:cubicBezTo>
                        <a:cubicBezTo>
                          <a:pt x="5222" y="2409"/>
                          <a:pt x="5266" y="2388"/>
                          <a:pt x="5287" y="2388"/>
                        </a:cubicBezTo>
                        <a:cubicBezTo>
                          <a:pt x="5131" y="2523"/>
                          <a:pt x="5060" y="2722"/>
                          <a:pt x="5060" y="2928"/>
                        </a:cubicBezTo>
                        <a:cubicBezTo>
                          <a:pt x="5087" y="2949"/>
                          <a:pt x="5087" y="2949"/>
                          <a:pt x="5109" y="2949"/>
                        </a:cubicBezTo>
                        <a:cubicBezTo>
                          <a:pt x="5379" y="2701"/>
                          <a:pt x="5671" y="2452"/>
                          <a:pt x="5941" y="2209"/>
                        </a:cubicBezTo>
                        <a:cubicBezTo>
                          <a:pt x="5941" y="2388"/>
                          <a:pt x="5919" y="2566"/>
                          <a:pt x="5897" y="2749"/>
                        </a:cubicBezTo>
                        <a:cubicBezTo>
                          <a:pt x="5897" y="2749"/>
                          <a:pt x="5897" y="2771"/>
                          <a:pt x="5919" y="2771"/>
                        </a:cubicBezTo>
                        <a:cubicBezTo>
                          <a:pt x="6211" y="2679"/>
                          <a:pt x="6459" y="2501"/>
                          <a:pt x="6637" y="2253"/>
                        </a:cubicBezTo>
                        <a:cubicBezTo>
                          <a:pt x="6637" y="2344"/>
                          <a:pt x="6659" y="2431"/>
                          <a:pt x="6659" y="2501"/>
                        </a:cubicBezTo>
                        <a:cubicBezTo>
                          <a:pt x="6659" y="2523"/>
                          <a:pt x="6659" y="2523"/>
                          <a:pt x="6681" y="2523"/>
                        </a:cubicBezTo>
                        <a:cubicBezTo>
                          <a:pt x="6951" y="2544"/>
                          <a:pt x="7221" y="2431"/>
                          <a:pt x="7426" y="2231"/>
                        </a:cubicBezTo>
                        <a:cubicBezTo>
                          <a:pt x="7426" y="2296"/>
                          <a:pt x="7447" y="2344"/>
                          <a:pt x="7469" y="2388"/>
                        </a:cubicBezTo>
                        <a:cubicBezTo>
                          <a:pt x="7469" y="2409"/>
                          <a:pt x="7469" y="2409"/>
                          <a:pt x="7491" y="2409"/>
                        </a:cubicBezTo>
                        <a:cubicBezTo>
                          <a:pt x="7626" y="2344"/>
                          <a:pt x="7788" y="2253"/>
                          <a:pt x="7923" y="2161"/>
                        </a:cubicBezTo>
                        <a:cubicBezTo>
                          <a:pt x="7923" y="2274"/>
                          <a:pt x="8031" y="2344"/>
                          <a:pt x="8166" y="2366"/>
                        </a:cubicBezTo>
                        <a:cubicBezTo>
                          <a:pt x="8328" y="2366"/>
                          <a:pt x="8463" y="2231"/>
                          <a:pt x="8571" y="2118"/>
                        </a:cubicBezTo>
                        <a:lnTo>
                          <a:pt x="8598" y="2139"/>
                        </a:lnTo>
                        <a:cubicBezTo>
                          <a:pt x="8484" y="2274"/>
                          <a:pt x="8392" y="2431"/>
                          <a:pt x="8301" y="2566"/>
                        </a:cubicBezTo>
                        <a:cubicBezTo>
                          <a:pt x="7852" y="3219"/>
                          <a:pt x="7469" y="3894"/>
                          <a:pt x="7113" y="4612"/>
                        </a:cubicBezTo>
                        <a:cubicBezTo>
                          <a:pt x="7113" y="4639"/>
                          <a:pt x="7134" y="4661"/>
                          <a:pt x="7134" y="4639"/>
                        </a:cubicBezTo>
                        <a:cubicBezTo>
                          <a:pt x="7561" y="3781"/>
                          <a:pt x="8058" y="2949"/>
                          <a:pt x="8619" y="2182"/>
                        </a:cubicBezTo>
                        <a:cubicBezTo>
                          <a:pt x="8733" y="2296"/>
                          <a:pt x="8911" y="2296"/>
                          <a:pt x="9067" y="2274"/>
                        </a:cubicBezTo>
                        <a:cubicBezTo>
                          <a:pt x="9337" y="2209"/>
                          <a:pt x="9586" y="2047"/>
                          <a:pt x="9786" y="1891"/>
                        </a:cubicBezTo>
                        <a:cubicBezTo>
                          <a:pt x="10191" y="1534"/>
                          <a:pt x="10488" y="1016"/>
                          <a:pt x="10531" y="454"/>
                        </a:cubicBezTo>
                        <a:cubicBezTo>
                          <a:pt x="10553" y="362"/>
                          <a:pt x="10574" y="206"/>
                          <a:pt x="10509" y="114"/>
                        </a:cubicBezTo>
                        <a:close/>
                        <a:moveTo>
                          <a:pt x="3149" y="2701"/>
                        </a:moveTo>
                        <a:cubicBezTo>
                          <a:pt x="2900" y="3241"/>
                          <a:pt x="2522" y="3716"/>
                          <a:pt x="2069" y="4099"/>
                        </a:cubicBezTo>
                        <a:cubicBezTo>
                          <a:pt x="2025" y="3802"/>
                          <a:pt x="2204" y="3559"/>
                          <a:pt x="2339" y="3333"/>
                        </a:cubicBezTo>
                        <a:cubicBezTo>
                          <a:pt x="2495" y="3127"/>
                          <a:pt x="2657" y="2906"/>
                          <a:pt x="2814" y="2701"/>
                        </a:cubicBezTo>
                        <a:cubicBezTo>
                          <a:pt x="2992" y="2452"/>
                          <a:pt x="3197" y="2209"/>
                          <a:pt x="3397" y="1961"/>
                        </a:cubicBezTo>
                        <a:cubicBezTo>
                          <a:pt x="3332" y="2231"/>
                          <a:pt x="3241" y="2479"/>
                          <a:pt x="3149" y="2701"/>
                        </a:cubicBezTo>
                        <a:close/>
                        <a:moveTo>
                          <a:pt x="4996" y="2771"/>
                        </a:moveTo>
                        <a:cubicBezTo>
                          <a:pt x="4790" y="3219"/>
                          <a:pt x="4547" y="3646"/>
                          <a:pt x="4250" y="4051"/>
                        </a:cubicBezTo>
                        <a:cubicBezTo>
                          <a:pt x="4007" y="4413"/>
                          <a:pt x="3667" y="4747"/>
                          <a:pt x="3262" y="4953"/>
                        </a:cubicBezTo>
                        <a:cubicBezTo>
                          <a:pt x="3149" y="5017"/>
                          <a:pt x="3062" y="5066"/>
                          <a:pt x="2949" y="5088"/>
                        </a:cubicBezTo>
                        <a:cubicBezTo>
                          <a:pt x="2879" y="5109"/>
                          <a:pt x="2792" y="5109"/>
                          <a:pt x="2722" y="5088"/>
                        </a:cubicBezTo>
                        <a:cubicBezTo>
                          <a:pt x="2657" y="5044"/>
                          <a:pt x="2657" y="4931"/>
                          <a:pt x="2679" y="4861"/>
                        </a:cubicBezTo>
                        <a:cubicBezTo>
                          <a:pt x="2701" y="4747"/>
                          <a:pt x="2765" y="4661"/>
                          <a:pt x="2814" y="4569"/>
                        </a:cubicBezTo>
                        <a:cubicBezTo>
                          <a:pt x="2879" y="4456"/>
                          <a:pt x="2949" y="4369"/>
                          <a:pt x="3014" y="4256"/>
                        </a:cubicBezTo>
                        <a:cubicBezTo>
                          <a:pt x="3575" y="3489"/>
                          <a:pt x="4321" y="2857"/>
                          <a:pt x="5152" y="2452"/>
                        </a:cubicBezTo>
                        <a:cubicBezTo>
                          <a:pt x="5109" y="2566"/>
                          <a:pt x="5060" y="2658"/>
                          <a:pt x="4996" y="2771"/>
                        </a:cubicBezTo>
                        <a:close/>
                        <a:moveTo>
                          <a:pt x="10418" y="881"/>
                        </a:moveTo>
                        <a:cubicBezTo>
                          <a:pt x="10326" y="1151"/>
                          <a:pt x="10191" y="1372"/>
                          <a:pt x="10034" y="1578"/>
                        </a:cubicBezTo>
                        <a:cubicBezTo>
                          <a:pt x="9834" y="1804"/>
                          <a:pt x="9607" y="2004"/>
                          <a:pt x="9337" y="2139"/>
                        </a:cubicBezTo>
                        <a:cubicBezTo>
                          <a:pt x="9159" y="2209"/>
                          <a:pt x="8776" y="2344"/>
                          <a:pt x="8641" y="2139"/>
                        </a:cubicBezTo>
                        <a:cubicBezTo>
                          <a:pt x="8797" y="1912"/>
                          <a:pt x="8954" y="1713"/>
                          <a:pt x="9138" y="1486"/>
                        </a:cubicBezTo>
                        <a:cubicBezTo>
                          <a:pt x="9316" y="1237"/>
                          <a:pt x="9516" y="1016"/>
                          <a:pt x="9721" y="767"/>
                        </a:cubicBezTo>
                        <a:cubicBezTo>
                          <a:pt x="9813" y="654"/>
                          <a:pt x="9921" y="541"/>
                          <a:pt x="10012" y="427"/>
                        </a:cubicBezTo>
                        <a:cubicBezTo>
                          <a:pt x="10083" y="362"/>
                          <a:pt x="10126" y="319"/>
                          <a:pt x="10169" y="249"/>
                        </a:cubicBezTo>
                        <a:cubicBezTo>
                          <a:pt x="10239" y="206"/>
                          <a:pt x="10304" y="114"/>
                          <a:pt x="10374" y="92"/>
                        </a:cubicBezTo>
                        <a:cubicBezTo>
                          <a:pt x="10644" y="49"/>
                          <a:pt x="10461" y="767"/>
                          <a:pt x="10418" y="88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4115460" y="2341042"/>
                    <a:ext cx="101607" cy="20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0" h="228" extrusionOk="0">
                        <a:moveTo>
                          <a:pt x="1108" y="27"/>
                        </a:moveTo>
                        <a:cubicBezTo>
                          <a:pt x="746" y="0"/>
                          <a:pt x="362" y="49"/>
                          <a:pt x="27" y="184"/>
                        </a:cubicBezTo>
                        <a:cubicBezTo>
                          <a:pt x="0" y="184"/>
                          <a:pt x="0" y="227"/>
                          <a:pt x="27" y="206"/>
                        </a:cubicBezTo>
                        <a:cubicBezTo>
                          <a:pt x="384" y="92"/>
                          <a:pt x="746" y="27"/>
                          <a:pt x="1108" y="71"/>
                        </a:cubicBezTo>
                        <a:cubicBezTo>
                          <a:pt x="1129" y="71"/>
                          <a:pt x="1129" y="27"/>
                          <a:pt x="1108" y="2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94" name="Google Shape;594;p22"/>
              <p:cNvGrpSpPr/>
              <p:nvPr/>
            </p:nvGrpSpPr>
            <p:grpSpPr>
              <a:xfrm>
                <a:off x="7292232" y="3378324"/>
                <a:ext cx="1138536" cy="1579103"/>
                <a:chOff x="7292232" y="3378324"/>
                <a:chExt cx="1138536" cy="1579103"/>
              </a:xfrm>
            </p:grpSpPr>
            <p:pic>
              <p:nvPicPr>
                <p:cNvPr id="595" name="Google Shape;595;p22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7292232" y="3378324"/>
                  <a:ext cx="1138536" cy="1579103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596" name="Google Shape;596;p22"/>
                <p:cNvGrpSpPr/>
                <p:nvPr/>
              </p:nvGrpSpPr>
              <p:grpSpPr>
                <a:xfrm>
                  <a:off x="7716710" y="4537407"/>
                  <a:ext cx="383532" cy="322433"/>
                  <a:chOff x="5750408" y="1983175"/>
                  <a:chExt cx="938649" cy="789116"/>
                </a:xfrm>
              </p:grpSpPr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5750408" y="1983175"/>
                    <a:ext cx="938649" cy="789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39" h="8776" extrusionOk="0">
                        <a:moveTo>
                          <a:pt x="10396" y="1145"/>
                        </a:moveTo>
                        <a:cubicBezTo>
                          <a:pt x="10396" y="1124"/>
                          <a:pt x="10353" y="1124"/>
                          <a:pt x="10353" y="1145"/>
                        </a:cubicBezTo>
                        <a:cubicBezTo>
                          <a:pt x="9969" y="2047"/>
                          <a:pt x="9677" y="2971"/>
                          <a:pt x="9429" y="3916"/>
                        </a:cubicBezTo>
                        <a:cubicBezTo>
                          <a:pt x="9067" y="4207"/>
                          <a:pt x="8619" y="4385"/>
                          <a:pt x="8144" y="4229"/>
                        </a:cubicBezTo>
                        <a:lnTo>
                          <a:pt x="8101" y="4250"/>
                        </a:lnTo>
                        <a:cubicBezTo>
                          <a:pt x="7922" y="4499"/>
                          <a:pt x="7561" y="4612"/>
                          <a:pt x="7269" y="4520"/>
                        </a:cubicBezTo>
                        <a:cubicBezTo>
                          <a:pt x="7312" y="4456"/>
                          <a:pt x="7334" y="4385"/>
                          <a:pt x="7334" y="4299"/>
                        </a:cubicBezTo>
                        <a:cubicBezTo>
                          <a:pt x="7361" y="4277"/>
                          <a:pt x="7334" y="4277"/>
                          <a:pt x="7312" y="4277"/>
                        </a:cubicBezTo>
                        <a:cubicBezTo>
                          <a:pt x="7199" y="4250"/>
                          <a:pt x="7091" y="4321"/>
                          <a:pt x="7021" y="4434"/>
                        </a:cubicBezTo>
                        <a:cubicBezTo>
                          <a:pt x="7021" y="4456"/>
                          <a:pt x="7021" y="4456"/>
                          <a:pt x="7042" y="4477"/>
                        </a:cubicBezTo>
                        <a:cubicBezTo>
                          <a:pt x="7091" y="4499"/>
                          <a:pt x="7134" y="4520"/>
                          <a:pt x="7177" y="4547"/>
                        </a:cubicBezTo>
                        <a:cubicBezTo>
                          <a:pt x="7042" y="4726"/>
                          <a:pt x="6821" y="4839"/>
                          <a:pt x="6594" y="4817"/>
                        </a:cubicBezTo>
                        <a:cubicBezTo>
                          <a:pt x="6254" y="4769"/>
                          <a:pt x="6032" y="4434"/>
                          <a:pt x="6076" y="4094"/>
                        </a:cubicBezTo>
                        <a:cubicBezTo>
                          <a:pt x="6076" y="4072"/>
                          <a:pt x="6032" y="4072"/>
                          <a:pt x="6011" y="4094"/>
                        </a:cubicBezTo>
                        <a:cubicBezTo>
                          <a:pt x="5897" y="4299"/>
                          <a:pt x="5714" y="4477"/>
                          <a:pt x="5535" y="4634"/>
                        </a:cubicBezTo>
                        <a:cubicBezTo>
                          <a:pt x="5492" y="4434"/>
                          <a:pt x="5471" y="4229"/>
                          <a:pt x="5422" y="4051"/>
                        </a:cubicBezTo>
                        <a:cubicBezTo>
                          <a:pt x="5422" y="4007"/>
                          <a:pt x="5379" y="4029"/>
                          <a:pt x="5379" y="4051"/>
                        </a:cubicBezTo>
                        <a:cubicBezTo>
                          <a:pt x="5152" y="4769"/>
                          <a:pt x="4682" y="5401"/>
                          <a:pt x="4050" y="5849"/>
                        </a:cubicBezTo>
                        <a:cubicBezTo>
                          <a:pt x="4164" y="5109"/>
                          <a:pt x="4299" y="4385"/>
                          <a:pt x="4499" y="3667"/>
                        </a:cubicBezTo>
                        <a:cubicBezTo>
                          <a:pt x="4882" y="3440"/>
                          <a:pt x="5201" y="3106"/>
                          <a:pt x="5357" y="2679"/>
                        </a:cubicBezTo>
                        <a:cubicBezTo>
                          <a:pt x="5557" y="2139"/>
                          <a:pt x="5422" y="1577"/>
                          <a:pt x="5130" y="1102"/>
                        </a:cubicBezTo>
                        <a:cubicBezTo>
                          <a:pt x="4974" y="832"/>
                          <a:pt x="4769" y="605"/>
                          <a:pt x="4569" y="405"/>
                        </a:cubicBezTo>
                        <a:cubicBezTo>
                          <a:pt x="4364" y="227"/>
                          <a:pt x="4164" y="44"/>
                          <a:pt x="3894" y="22"/>
                        </a:cubicBezTo>
                        <a:cubicBezTo>
                          <a:pt x="3419" y="0"/>
                          <a:pt x="3149" y="427"/>
                          <a:pt x="3014" y="789"/>
                        </a:cubicBezTo>
                        <a:cubicBezTo>
                          <a:pt x="2927" y="1080"/>
                          <a:pt x="2879" y="1372"/>
                          <a:pt x="2835" y="1664"/>
                        </a:cubicBezTo>
                        <a:cubicBezTo>
                          <a:pt x="2792" y="2004"/>
                          <a:pt x="2744" y="2360"/>
                          <a:pt x="2722" y="2701"/>
                        </a:cubicBezTo>
                        <a:cubicBezTo>
                          <a:pt x="2657" y="3219"/>
                          <a:pt x="2609" y="3737"/>
                          <a:pt x="2565" y="4250"/>
                        </a:cubicBezTo>
                        <a:cubicBezTo>
                          <a:pt x="2501" y="4250"/>
                          <a:pt x="2452" y="4277"/>
                          <a:pt x="2387" y="4299"/>
                        </a:cubicBezTo>
                        <a:cubicBezTo>
                          <a:pt x="1599" y="4456"/>
                          <a:pt x="810" y="4634"/>
                          <a:pt x="43" y="4790"/>
                        </a:cubicBezTo>
                        <a:cubicBezTo>
                          <a:pt x="22" y="4817"/>
                          <a:pt x="0" y="4839"/>
                          <a:pt x="22" y="4839"/>
                        </a:cubicBezTo>
                        <a:cubicBezTo>
                          <a:pt x="767" y="5309"/>
                          <a:pt x="1555" y="5600"/>
                          <a:pt x="2387" y="5870"/>
                        </a:cubicBezTo>
                        <a:cubicBezTo>
                          <a:pt x="2339" y="6119"/>
                          <a:pt x="2295" y="6346"/>
                          <a:pt x="2252" y="6594"/>
                        </a:cubicBezTo>
                        <a:cubicBezTo>
                          <a:pt x="2047" y="6907"/>
                          <a:pt x="1847" y="7221"/>
                          <a:pt x="1663" y="7518"/>
                        </a:cubicBezTo>
                        <a:cubicBezTo>
                          <a:pt x="1507" y="7739"/>
                          <a:pt x="1372" y="7944"/>
                          <a:pt x="1237" y="8166"/>
                        </a:cubicBezTo>
                        <a:cubicBezTo>
                          <a:pt x="1123" y="8349"/>
                          <a:pt x="1037" y="8527"/>
                          <a:pt x="1015" y="8754"/>
                        </a:cubicBezTo>
                        <a:cubicBezTo>
                          <a:pt x="1015" y="8776"/>
                          <a:pt x="1037" y="8776"/>
                          <a:pt x="1037" y="8776"/>
                        </a:cubicBezTo>
                        <a:cubicBezTo>
                          <a:pt x="1485" y="8598"/>
                          <a:pt x="1777" y="8214"/>
                          <a:pt x="1960" y="7788"/>
                        </a:cubicBezTo>
                        <a:cubicBezTo>
                          <a:pt x="2117" y="7404"/>
                          <a:pt x="2231" y="7021"/>
                          <a:pt x="2295" y="6616"/>
                        </a:cubicBezTo>
                        <a:cubicBezTo>
                          <a:pt x="2339" y="6546"/>
                          <a:pt x="2387" y="6481"/>
                          <a:pt x="2430" y="6438"/>
                        </a:cubicBezTo>
                        <a:cubicBezTo>
                          <a:pt x="2522" y="6276"/>
                          <a:pt x="2609" y="6119"/>
                          <a:pt x="2722" y="5962"/>
                        </a:cubicBezTo>
                        <a:cubicBezTo>
                          <a:pt x="3667" y="6254"/>
                          <a:pt x="4661" y="6502"/>
                          <a:pt x="5579" y="6864"/>
                        </a:cubicBezTo>
                        <a:cubicBezTo>
                          <a:pt x="6119" y="7064"/>
                          <a:pt x="6637" y="7312"/>
                          <a:pt x="7112" y="7626"/>
                        </a:cubicBezTo>
                        <a:cubicBezTo>
                          <a:pt x="7134" y="7653"/>
                          <a:pt x="7177" y="7604"/>
                          <a:pt x="7134" y="7582"/>
                        </a:cubicBezTo>
                        <a:cubicBezTo>
                          <a:pt x="5805" y="6708"/>
                          <a:pt x="4256" y="6367"/>
                          <a:pt x="2744" y="5919"/>
                        </a:cubicBezTo>
                        <a:cubicBezTo>
                          <a:pt x="3127" y="5309"/>
                          <a:pt x="3532" y="4726"/>
                          <a:pt x="3915" y="4115"/>
                        </a:cubicBezTo>
                        <a:cubicBezTo>
                          <a:pt x="3959" y="4051"/>
                          <a:pt x="4007" y="3959"/>
                          <a:pt x="4050" y="3894"/>
                        </a:cubicBezTo>
                        <a:cubicBezTo>
                          <a:pt x="4121" y="3872"/>
                          <a:pt x="4164" y="3845"/>
                          <a:pt x="4229" y="3824"/>
                        </a:cubicBezTo>
                        <a:cubicBezTo>
                          <a:pt x="4299" y="3781"/>
                          <a:pt x="4364" y="3759"/>
                          <a:pt x="4434" y="3710"/>
                        </a:cubicBezTo>
                        <a:cubicBezTo>
                          <a:pt x="4229" y="4434"/>
                          <a:pt x="4094" y="5152"/>
                          <a:pt x="4007" y="5897"/>
                        </a:cubicBezTo>
                        <a:cubicBezTo>
                          <a:pt x="4007" y="5919"/>
                          <a:pt x="4029" y="5941"/>
                          <a:pt x="4050" y="5919"/>
                        </a:cubicBezTo>
                        <a:cubicBezTo>
                          <a:pt x="4661" y="5492"/>
                          <a:pt x="5130" y="4861"/>
                          <a:pt x="5400" y="4164"/>
                        </a:cubicBezTo>
                        <a:cubicBezTo>
                          <a:pt x="5422" y="4321"/>
                          <a:pt x="5444" y="4499"/>
                          <a:pt x="5492" y="4682"/>
                        </a:cubicBezTo>
                        <a:cubicBezTo>
                          <a:pt x="5492" y="4704"/>
                          <a:pt x="5514" y="4704"/>
                          <a:pt x="5514" y="4704"/>
                        </a:cubicBezTo>
                        <a:cubicBezTo>
                          <a:pt x="5714" y="4569"/>
                          <a:pt x="5876" y="4385"/>
                          <a:pt x="6011" y="4207"/>
                        </a:cubicBezTo>
                        <a:cubicBezTo>
                          <a:pt x="6032" y="4520"/>
                          <a:pt x="6254" y="4817"/>
                          <a:pt x="6594" y="4861"/>
                        </a:cubicBezTo>
                        <a:cubicBezTo>
                          <a:pt x="6842" y="4904"/>
                          <a:pt x="7091" y="4769"/>
                          <a:pt x="7247" y="4569"/>
                        </a:cubicBezTo>
                        <a:cubicBezTo>
                          <a:pt x="7447" y="4634"/>
                          <a:pt x="7696" y="4612"/>
                          <a:pt x="7901" y="4499"/>
                        </a:cubicBezTo>
                        <a:cubicBezTo>
                          <a:pt x="7966" y="4456"/>
                          <a:pt x="8036" y="4412"/>
                          <a:pt x="8079" y="4364"/>
                        </a:cubicBezTo>
                        <a:cubicBezTo>
                          <a:pt x="8122" y="4321"/>
                          <a:pt x="8122" y="4299"/>
                          <a:pt x="8171" y="4299"/>
                        </a:cubicBezTo>
                        <a:cubicBezTo>
                          <a:pt x="8236" y="4321"/>
                          <a:pt x="8279" y="4342"/>
                          <a:pt x="8327" y="4342"/>
                        </a:cubicBezTo>
                        <a:cubicBezTo>
                          <a:pt x="8484" y="4364"/>
                          <a:pt x="8641" y="4342"/>
                          <a:pt x="8797" y="4321"/>
                        </a:cubicBezTo>
                        <a:cubicBezTo>
                          <a:pt x="9024" y="4250"/>
                          <a:pt x="9224" y="4142"/>
                          <a:pt x="9386" y="4007"/>
                        </a:cubicBezTo>
                        <a:cubicBezTo>
                          <a:pt x="9202" y="4726"/>
                          <a:pt x="9046" y="5465"/>
                          <a:pt x="8932" y="6211"/>
                        </a:cubicBezTo>
                        <a:cubicBezTo>
                          <a:pt x="8846" y="6681"/>
                          <a:pt x="8797" y="7177"/>
                          <a:pt x="8754" y="7653"/>
                        </a:cubicBezTo>
                        <a:cubicBezTo>
                          <a:pt x="8754" y="7696"/>
                          <a:pt x="8797" y="7696"/>
                          <a:pt x="8797" y="7653"/>
                        </a:cubicBezTo>
                        <a:cubicBezTo>
                          <a:pt x="8911" y="6411"/>
                          <a:pt x="9137" y="5152"/>
                          <a:pt x="9451" y="3959"/>
                        </a:cubicBezTo>
                        <a:cubicBezTo>
                          <a:pt x="9834" y="3624"/>
                          <a:pt x="10104" y="3149"/>
                          <a:pt x="10239" y="2679"/>
                        </a:cubicBezTo>
                        <a:cubicBezTo>
                          <a:pt x="10396" y="2182"/>
                          <a:pt x="10439" y="1664"/>
                          <a:pt x="10396" y="1145"/>
                        </a:cubicBezTo>
                        <a:close/>
                        <a:moveTo>
                          <a:pt x="2857" y="2004"/>
                        </a:moveTo>
                        <a:cubicBezTo>
                          <a:pt x="2927" y="1485"/>
                          <a:pt x="2949" y="854"/>
                          <a:pt x="3284" y="405"/>
                        </a:cubicBezTo>
                        <a:cubicBezTo>
                          <a:pt x="3419" y="200"/>
                          <a:pt x="3624" y="44"/>
                          <a:pt x="3894" y="65"/>
                        </a:cubicBezTo>
                        <a:cubicBezTo>
                          <a:pt x="4207" y="92"/>
                          <a:pt x="4455" y="362"/>
                          <a:pt x="4682" y="584"/>
                        </a:cubicBezTo>
                        <a:cubicBezTo>
                          <a:pt x="5087" y="1010"/>
                          <a:pt x="5422" y="1599"/>
                          <a:pt x="5400" y="2204"/>
                        </a:cubicBezTo>
                        <a:cubicBezTo>
                          <a:pt x="5379" y="2792"/>
                          <a:pt x="4995" y="3284"/>
                          <a:pt x="4499" y="3602"/>
                        </a:cubicBezTo>
                        <a:cubicBezTo>
                          <a:pt x="4590" y="3332"/>
                          <a:pt x="4661" y="3084"/>
                          <a:pt x="4747" y="2814"/>
                        </a:cubicBezTo>
                        <a:cubicBezTo>
                          <a:pt x="4747" y="2792"/>
                          <a:pt x="4725" y="2765"/>
                          <a:pt x="4704" y="2792"/>
                        </a:cubicBezTo>
                        <a:cubicBezTo>
                          <a:pt x="4477" y="3149"/>
                          <a:pt x="4229" y="3511"/>
                          <a:pt x="4007" y="3872"/>
                        </a:cubicBezTo>
                        <a:cubicBezTo>
                          <a:pt x="3581" y="4051"/>
                          <a:pt x="3084" y="4142"/>
                          <a:pt x="2636" y="4229"/>
                        </a:cubicBezTo>
                        <a:cubicBezTo>
                          <a:pt x="2700" y="3489"/>
                          <a:pt x="2771" y="2744"/>
                          <a:pt x="2857" y="2004"/>
                        </a:cubicBezTo>
                        <a:close/>
                        <a:moveTo>
                          <a:pt x="1599" y="5557"/>
                        </a:moveTo>
                        <a:cubicBezTo>
                          <a:pt x="1080" y="5357"/>
                          <a:pt x="583" y="5131"/>
                          <a:pt x="114" y="4839"/>
                        </a:cubicBezTo>
                        <a:cubicBezTo>
                          <a:pt x="832" y="4682"/>
                          <a:pt x="1555" y="4520"/>
                          <a:pt x="2274" y="4364"/>
                        </a:cubicBezTo>
                        <a:cubicBezTo>
                          <a:pt x="2366" y="4342"/>
                          <a:pt x="2474" y="4321"/>
                          <a:pt x="2565" y="4299"/>
                        </a:cubicBezTo>
                        <a:cubicBezTo>
                          <a:pt x="2544" y="4477"/>
                          <a:pt x="2522" y="4682"/>
                          <a:pt x="2522" y="4861"/>
                        </a:cubicBezTo>
                        <a:cubicBezTo>
                          <a:pt x="2474" y="5174"/>
                          <a:pt x="2430" y="5492"/>
                          <a:pt x="2387" y="5806"/>
                        </a:cubicBezTo>
                        <a:cubicBezTo>
                          <a:pt x="2117" y="5735"/>
                          <a:pt x="1869" y="5649"/>
                          <a:pt x="1599" y="5557"/>
                        </a:cubicBezTo>
                        <a:close/>
                        <a:moveTo>
                          <a:pt x="2095" y="7221"/>
                        </a:moveTo>
                        <a:cubicBezTo>
                          <a:pt x="1933" y="7809"/>
                          <a:pt x="1663" y="8463"/>
                          <a:pt x="1080" y="8706"/>
                        </a:cubicBezTo>
                        <a:cubicBezTo>
                          <a:pt x="1102" y="8506"/>
                          <a:pt x="1215" y="8328"/>
                          <a:pt x="1329" y="8144"/>
                        </a:cubicBezTo>
                        <a:cubicBezTo>
                          <a:pt x="1442" y="7944"/>
                          <a:pt x="1577" y="7761"/>
                          <a:pt x="1690" y="7561"/>
                        </a:cubicBezTo>
                        <a:cubicBezTo>
                          <a:pt x="1869" y="7291"/>
                          <a:pt x="2047" y="7021"/>
                          <a:pt x="2231" y="6751"/>
                        </a:cubicBezTo>
                        <a:cubicBezTo>
                          <a:pt x="2182" y="6907"/>
                          <a:pt x="2139" y="7064"/>
                          <a:pt x="2095" y="7221"/>
                        </a:cubicBezTo>
                        <a:close/>
                        <a:moveTo>
                          <a:pt x="2317" y="6481"/>
                        </a:moveTo>
                        <a:cubicBezTo>
                          <a:pt x="2366" y="6346"/>
                          <a:pt x="2387" y="6189"/>
                          <a:pt x="2409" y="6054"/>
                        </a:cubicBezTo>
                        <a:cubicBezTo>
                          <a:pt x="2409" y="6005"/>
                          <a:pt x="2430" y="5941"/>
                          <a:pt x="2430" y="5870"/>
                        </a:cubicBezTo>
                        <a:cubicBezTo>
                          <a:pt x="2501" y="5897"/>
                          <a:pt x="2587" y="5941"/>
                          <a:pt x="2657" y="5962"/>
                        </a:cubicBezTo>
                        <a:cubicBezTo>
                          <a:pt x="2544" y="6119"/>
                          <a:pt x="2430" y="6303"/>
                          <a:pt x="2317" y="6481"/>
                        </a:cubicBezTo>
                        <a:close/>
                        <a:moveTo>
                          <a:pt x="2700" y="5919"/>
                        </a:moveTo>
                        <a:cubicBezTo>
                          <a:pt x="2609" y="5870"/>
                          <a:pt x="2522" y="5849"/>
                          <a:pt x="2430" y="5827"/>
                        </a:cubicBezTo>
                        <a:cubicBezTo>
                          <a:pt x="2522" y="5309"/>
                          <a:pt x="2565" y="4817"/>
                          <a:pt x="2609" y="4299"/>
                        </a:cubicBezTo>
                        <a:cubicBezTo>
                          <a:pt x="3084" y="4207"/>
                          <a:pt x="3532" y="4094"/>
                          <a:pt x="3959" y="3937"/>
                        </a:cubicBezTo>
                        <a:cubicBezTo>
                          <a:pt x="3532" y="4591"/>
                          <a:pt x="3127" y="5244"/>
                          <a:pt x="2700" y="5919"/>
                        </a:cubicBezTo>
                        <a:close/>
                        <a:moveTo>
                          <a:pt x="4094" y="3824"/>
                        </a:moveTo>
                        <a:cubicBezTo>
                          <a:pt x="4277" y="3532"/>
                          <a:pt x="4455" y="3262"/>
                          <a:pt x="4634" y="2971"/>
                        </a:cubicBezTo>
                        <a:cubicBezTo>
                          <a:pt x="4569" y="3197"/>
                          <a:pt x="4499" y="3419"/>
                          <a:pt x="4455" y="3646"/>
                        </a:cubicBezTo>
                        <a:cubicBezTo>
                          <a:pt x="4342" y="3710"/>
                          <a:pt x="4207" y="3781"/>
                          <a:pt x="4094" y="3824"/>
                        </a:cubicBezTo>
                        <a:close/>
                        <a:moveTo>
                          <a:pt x="7091" y="4434"/>
                        </a:moveTo>
                        <a:cubicBezTo>
                          <a:pt x="7134" y="4364"/>
                          <a:pt x="7199" y="4321"/>
                          <a:pt x="7291" y="4321"/>
                        </a:cubicBezTo>
                        <a:cubicBezTo>
                          <a:pt x="7269" y="4385"/>
                          <a:pt x="7247" y="4456"/>
                          <a:pt x="7226" y="4499"/>
                        </a:cubicBezTo>
                        <a:cubicBezTo>
                          <a:pt x="7177" y="4477"/>
                          <a:pt x="7134" y="4456"/>
                          <a:pt x="7091" y="4434"/>
                        </a:cubicBezTo>
                        <a:close/>
                        <a:moveTo>
                          <a:pt x="9856" y="3397"/>
                        </a:moveTo>
                        <a:cubicBezTo>
                          <a:pt x="9764" y="3554"/>
                          <a:pt x="9629" y="3710"/>
                          <a:pt x="9494" y="3845"/>
                        </a:cubicBezTo>
                        <a:cubicBezTo>
                          <a:pt x="9607" y="3397"/>
                          <a:pt x="9742" y="2971"/>
                          <a:pt x="9877" y="2544"/>
                        </a:cubicBezTo>
                        <a:cubicBezTo>
                          <a:pt x="10034" y="2117"/>
                          <a:pt x="10196" y="1685"/>
                          <a:pt x="10353" y="1259"/>
                        </a:cubicBezTo>
                        <a:cubicBezTo>
                          <a:pt x="10396" y="2004"/>
                          <a:pt x="10261" y="2792"/>
                          <a:pt x="9856" y="339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6389892" y="2474568"/>
                    <a:ext cx="36507" cy="166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" h="185" extrusionOk="0">
                        <a:moveTo>
                          <a:pt x="357" y="49"/>
                        </a:moveTo>
                        <a:cubicBezTo>
                          <a:pt x="249" y="0"/>
                          <a:pt x="114" y="49"/>
                          <a:pt x="22" y="135"/>
                        </a:cubicBezTo>
                        <a:cubicBezTo>
                          <a:pt x="0" y="162"/>
                          <a:pt x="44" y="184"/>
                          <a:pt x="65" y="162"/>
                        </a:cubicBezTo>
                        <a:cubicBezTo>
                          <a:pt x="135" y="92"/>
                          <a:pt x="249" y="71"/>
                          <a:pt x="357" y="92"/>
                        </a:cubicBezTo>
                        <a:cubicBezTo>
                          <a:pt x="384" y="114"/>
                          <a:pt x="405" y="71"/>
                          <a:pt x="357" y="4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23"/>
          <p:cNvGrpSpPr/>
          <p:nvPr/>
        </p:nvGrpSpPr>
        <p:grpSpPr>
          <a:xfrm>
            <a:off x="222329" y="2494563"/>
            <a:ext cx="8501698" cy="2260373"/>
            <a:chOff x="222329" y="2494563"/>
            <a:chExt cx="8501698" cy="2260373"/>
          </a:xfrm>
        </p:grpSpPr>
        <p:grpSp>
          <p:nvGrpSpPr>
            <p:cNvPr id="601" name="Google Shape;601;p23"/>
            <p:cNvGrpSpPr/>
            <p:nvPr/>
          </p:nvGrpSpPr>
          <p:grpSpPr>
            <a:xfrm>
              <a:off x="222329" y="2494563"/>
              <a:ext cx="301874" cy="154373"/>
              <a:chOff x="7959946" y="2023182"/>
              <a:chExt cx="225869" cy="115505"/>
            </a:xfrm>
          </p:grpSpPr>
          <p:sp>
            <p:nvSpPr>
              <p:cNvPr id="602" name="Google Shape;602;p23"/>
              <p:cNvSpPr/>
              <p:nvPr/>
            </p:nvSpPr>
            <p:spPr>
              <a:xfrm>
                <a:off x="7959946" y="2023182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3"/>
              <p:cNvSpPr/>
              <p:nvPr/>
            </p:nvSpPr>
            <p:spPr>
              <a:xfrm>
                <a:off x="8035579" y="2023182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3"/>
              <p:cNvSpPr/>
              <p:nvPr/>
            </p:nvSpPr>
            <p:spPr>
              <a:xfrm>
                <a:off x="8110698" y="2023182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5" name="Google Shape;605;p23"/>
            <p:cNvGrpSpPr/>
            <p:nvPr/>
          </p:nvGrpSpPr>
          <p:grpSpPr>
            <a:xfrm rot="5400000">
              <a:off x="8495904" y="4526813"/>
              <a:ext cx="301874" cy="154373"/>
              <a:chOff x="8125743" y="508152"/>
              <a:chExt cx="225869" cy="115505"/>
            </a:xfrm>
          </p:grpSpPr>
          <p:sp>
            <p:nvSpPr>
              <p:cNvPr id="606" name="Google Shape;606;p23"/>
              <p:cNvSpPr/>
              <p:nvPr/>
            </p:nvSpPr>
            <p:spPr>
              <a:xfrm>
                <a:off x="8125743" y="508152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3"/>
              <p:cNvSpPr/>
              <p:nvPr/>
            </p:nvSpPr>
            <p:spPr>
              <a:xfrm>
                <a:off x="8201376" y="508152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3"/>
              <p:cNvSpPr/>
              <p:nvPr/>
            </p:nvSpPr>
            <p:spPr>
              <a:xfrm>
                <a:off x="8276495" y="508152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9" name="Google Shape;609;p23"/>
          <p:cNvGrpSpPr/>
          <p:nvPr/>
        </p:nvGrpSpPr>
        <p:grpSpPr>
          <a:xfrm flipH="1">
            <a:off x="-1129893" y="-873985"/>
            <a:ext cx="10518663" cy="7286857"/>
            <a:chOff x="-95243" y="-873985"/>
            <a:chExt cx="10518663" cy="7286857"/>
          </a:xfrm>
        </p:grpSpPr>
        <p:grpSp>
          <p:nvGrpSpPr>
            <p:cNvPr id="610" name="Google Shape;610;p23"/>
            <p:cNvGrpSpPr/>
            <p:nvPr/>
          </p:nvGrpSpPr>
          <p:grpSpPr>
            <a:xfrm flipH="1">
              <a:off x="-95243" y="-873985"/>
              <a:ext cx="9986867" cy="7286857"/>
              <a:chOff x="-674872" y="-873985"/>
              <a:chExt cx="9986867" cy="7286857"/>
            </a:xfrm>
          </p:grpSpPr>
          <p:grpSp>
            <p:nvGrpSpPr>
              <p:cNvPr id="611" name="Google Shape;611;p23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612" name="Google Shape;612;p23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23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23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23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23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17" name="Google Shape;617;p23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3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3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3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3"/>
              <p:cNvSpPr/>
              <p:nvPr/>
            </p:nvSpPr>
            <p:spPr>
              <a:xfrm rot="5400000">
                <a:off x="6757974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3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3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3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5" name="Google Shape;625;p23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23"/>
          <p:cNvGrpSpPr/>
          <p:nvPr/>
        </p:nvGrpSpPr>
        <p:grpSpPr>
          <a:xfrm>
            <a:off x="507324" y="704400"/>
            <a:ext cx="3575000" cy="3826599"/>
            <a:chOff x="507324" y="704400"/>
            <a:chExt cx="3575000" cy="3826599"/>
          </a:xfrm>
        </p:grpSpPr>
        <p:pic>
          <p:nvPicPr>
            <p:cNvPr id="627" name="Google Shape;627;p2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07324" y="704400"/>
              <a:ext cx="3575000" cy="3312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8" name="Google Shape;628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220" y="2835199"/>
              <a:ext cx="1116685" cy="15791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9" name="Google Shape;629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873566" y="2290507"/>
              <a:ext cx="1116675" cy="22404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30" name="Google Shape;630;p23"/>
            <p:cNvGrpSpPr/>
            <p:nvPr/>
          </p:nvGrpSpPr>
          <p:grpSpPr>
            <a:xfrm>
              <a:off x="3194920" y="4016430"/>
              <a:ext cx="473991" cy="228469"/>
              <a:chOff x="3611929" y="2047735"/>
              <a:chExt cx="957172" cy="461367"/>
            </a:xfrm>
          </p:grpSpPr>
          <p:sp>
            <p:nvSpPr>
              <p:cNvPr id="631" name="Google Shape;631;p23"/>
              <p:cNvSpPr/>
              <p:nvPr/>
            </p:nvSpPr>
            <p:spPr>
              <a:xfrm>
                <a:off x="3611929" y="2047735"/>
                <a:ext cx="957172" cy="461367"/>
              </a:xfrm>
              <a:custGeom>
                <a:avLst/>
                <a:gdLst/>
                <a:ahLst/>
                <a:cxnLst/>
                <a:rect l="l" t="t" r="r" b="b"/>
                <a:pathLst>
                  <a:path w="10645" h="5131" extrusionOk="0">
                    <a:moveTo>
                      <a:pt x="10509" y="114"/>
                    </a:moveTo>
                    <a:cubicBezTo>
                      <a:pt x="10439" y="1"/>
                      <a:pt x="10304" y="71"/>
                      <a:pt x="10239" y="136"/>
                    </a:cubicBezTo>
                    <a:cubicBezTo>
                      <a:pt x="9991" y="362"/>
                      <a:pt x="9764" y="654"/>
                      <a:pt x="9543" y="902"/>
                    </a:cubicBezTo>
                    <a:cubicBezTo>
                      <a:pt x="9224" y="1308"/>
                      <a:pt x="8911" y="1713"/>
                      <a:pt x="8619" y="2118"/>
                    </a:cubicBezTo>
                    <a:cubicBezTo>
                      <a:pt x="8598" y="2096"/>
                      <a:pt x="8598" y="2096"/>
                      <a:pt x="8598" y="2074"/>
                    </a:cubicBezTo>
                    <a:cubicBezTo>
                      <a:pt x="8598" y="2074"/>
                      <a:pt x="8571" y="2047"/>
                      <a:pt x="8571" y="2074"/>
                    </a:cubicBezTo>
                    <a:cubicBezTo>
                      <a:pt x="8484" y="2161"/>
                      <a:pt x="8371" y="2274"/>
                      <a:pt x="8236" y="2317"/>
                    </a:cubicBezTo>
                    <a:cubicBezTo>
                      <a:pt x="8122" y="2344"/>
                      <a:pt x="7944" y="2274"/>
                      <a:pt x="7944" y="2118"/>
                    </a:cubicBezTo>
                    <a:cubicBezTo>
                      <a:pt x="7944" y="2118"/>
                      <a:pt x="7923" y="2096"/>
                      <a:pt x="7923" y="2118"/>
                    </a:cubicBezTo>
                    <a:cubicBezTo>
                      <a:pt x="7788" y="2209"/>
                      <a:pt x="7653" y="2296"/>
                      <a:pt x="7491" y="2366"/>
                    </a:cubicBezTo>
                    <a:cubicBezTo>
                      <a:pt x="7469" y="2317"/>
                      <a:pt x="7469" y="2253"/>
                      <a:pt x="7447" y="2209"/>
                    </a:cubicBezTo>
                    <a:cubicBezTo>
                      <a:pt x="7447" y="2182"/>
                      <a:pt x="7426" y="2182"/>
                      <a:pt x="7426" y="2182"/>
                    </a:cubicBezTo>
                    <a:cubicBezTo>
                      <a:pt x="7291" y="2317"/>
                      <a:pt x="7134" y="2409"/>
                      <a:pt x="6978" y="2452"/>
                    </a:cubicBezTo>
                    <a:cubicBezTo>
                      <a:pt x="6907" y="2479"/>
                      <a:pt x="6794" y="2523"/>
                      <a:pt x="6729" y="2501"/>
                    </a:cubicBezTo>
                    <a:cubicBezTo>
                      <a:pt x="6659" y="2479"/>
                      <a:pt x="6681" y="2253"/>
                      <a:pt x="6681" y="2209"/>
                    </a:cubicBezTo>
                    <a:cubicBezTo>
                      <a:pt x="6681" y="2182"/>
                      <a:pt x="6659" y="2182"/>
                      <a:pt x="6637" y="2182"/>
                    </a:cubicBezTo>
                    <a:cubicBezTo>
                      <a:pt x="6459" y="2452"/>
                      <a:pt x="6211" y="2636"/>
                      <a:pt x="5941" y="2722"/>
                    </a:cubicBezTo>
                    <a:cubicBezTo>
                      <a:pt x="5941" y="2544"/>
                      <a:pt x="5962" y="2366"/>
                      <a:pt x="5984" y="2182"/>
                    </a:cubicBezTo>
                    <a:cubicBezTo>
                      <a:pt x="5984" y="2161"/>
                      <a:pt x="5962" y="2161"/>
                      <a:pt x="5962" y="2161"/>
                    </a:cubicBezTo>
                    <a:cubicBezTo>
                      <a:pt x="5671" y="2409"/>
                      <a:pt x="5401" y="2658"/>
                      <a:pt x="5109" y="2906"/>
                    </a:cubicBezTo>
                    <a:cubicBezTo>
                      <a:pt x="5109" y="2679"/>
                      <a:pt x="5222" y="2452"/>
                      <a:pt x="5401" y="2317"/>
                    </a:cubicBezTo>
                    <a:cubicBezTo>
                      <a:pt x="5422" y="2317"/>
                      <a:pt x="5401" y="2296"/>
                      <a:pt x="5379" y="2296"/>
                    </a:cubicBezTo>
                    <a:cubicBezTo>
                      <a:pt x="5330" y="2317"/>
                      <a:pt x="5287" y="2344"/>
                      <a:pt x="5222" y="2366"/>
                    </a:cubicBezTo>
                    <a:cubicBezTo>
                      <a:pt x="5357" y="2096"/>
                      <a:pt x="5465" y="1804"/>
                      <a:pt x="5557" y="1486"/>
                    </a:cubicBezTo>
                    <a:cubicBezTo>
                      <a:pt x="5649" y="1216"/>
                      <a:pt x="5692" y="924"/>
                      <a:pt x="5692" y="654"/>
                    </a:cubicBezTo>
                    <a:cubicBezTo>
                      <a:pt x="5671" y="541"/>
                      <a:pt x="5671" y="384"/>
                      <a:pt x="5627" y="292"/>
                    </a:cubicBezTo>
                    <a:cubicBezTo>
                      <a:pt x="5579" y="227"/>
                      <a:pt x="5465" y="206"/>
                      <a:pt x="5379" y="206"/>
                    </a:cubicBezTo>
                    <a:cubicBezTo>
                      <a:pt x="5152" y="227"/>
                      <a:pt x="4952" y="362"/>
                      <a:pt x="4769" y="497"/>
                    </a:cubicBezTo>
                    <a:cubicBezTo>
                      <a:pt x="4547" y="654"/>
                      <a:pt x="4364" y="859"/>
                      <a:pt x="4164" y="1059"/>
                    </a:cubicBezTo>
                    <a:cubicBezTo>
                      <a:pt x="3916" y="1308"/>
                      <a:pt x="3689" y="1578"/>
                      <a:pt x="3467" y="1848"/>
                    </a:cubicBezTo>
                    <a:cubicBezTo>
                      <a:pt x="3511" y="1621"/>
                      <a:pt x="3532" y="1421"/>
                      <a:pt x="3489" y="1216"/>
                    </a:cubicBezTo>
                    <a:cubicBezTo>
                      <a:pt x="3419" y="967"/>
                      <a:pt x="3197" y="859"/>
                      <a:pt x="2971" y="902"/>
                    </a:cubicBezTo>
                    <a:cubicBezTo>
                      <a:pt x="2679" y="946"/>
                      <a:pt x="2474" y="1216"/>
                      <a:pt x="2317" y="1421"/>
                    </a:cubicBezTo>
                    <a:cubicBezTo>
                      <a:pt x="1869" y="1961"/>
                      <a:pt x="1415" y="2501"/>
                      <a:pt x="1010" y="3063"/>
                    </a:cubicBezTo>
                    <a:cubicBezTo>
                      <a:pt x="767" y="3376"/>
                      <a:pt x="519" y="3694"/>
                      <a:pt x="335" y="4029"/>
                    </a:cubicBezTo>
                    <a:cubicBezTo>
                      <a:pt x="179" y="4321"/>
                      <a:pt x="65" y="4661"/>
                      <a:pt x="157" y="4974"/>
                    </a:cubicBezTo>
                    <a:cubicBezTo>
                      <a:pt x="157" y="4996"/>
                      <a:pt x="200" y="4996"/>
                      <a:pt x="200" y="4974"/>
                    </a:cubicBezTo>
                    <a:cubicBezTo>
                      <a:pt x="0" y="4369"/>
                      <a:pt x="540" y="3781"/>
                      <a:pt x="875" y="3311"/>
                    </a:cubicBezTo>
                    <a:cubicBezTo>
                      <a:pt x="1259" y="2793"/>
                      <a:pt x="1664" y="2274"/>
                      <a:pt x="2069" y="1777"/>
                    </a:cubicBezTo>
                    <a:cubicBezTo>
                      <a:pt x="2160" y="1642"/>
                      <a:pt x="2274" y="1507"/>
                      <a:pt x="2387" y="1399"/>
                    </a:cubicBezTo>
                    <a:cubicBezTo>
                      <a:pt x="2452" y="1286"/>
                      <a:pt x="2544" y="1172"/>
                      <a:pt x="2657" y="1081"/>
                    </a:cubicBezTo>
                    <a:cubicBezTo>
                      <a:pt x="2879" y="902"/>
                      <a:pt x="3284" y="811"/>
                      <a:pt x="3419" y="1151"/>
                    </a:cubicBezTo>
                    <a:cubicBezTo>
                      <a:pt x="3532" y="1372"/>
                      <a:pt x="3467" y="1669"/>
                      <a:pt x="3397" y="1891"/>
                    </a:cubicBezTo>
                    <a:cubicBezTo>
                      <a:pt x="3284" y="2047"/>
                      <a:pt x="3149" y="2209"/>
                      <a:pt x="3014" y="2366"/>
                    </a:cubicBezTo>
                    <a:cubicBezTo>
                      <a:pt x="2836" y="2587"/>
                      <a:pt x="2679" y="2814"/>
                      <a:pt x="2495" y="3041"/>
                    </a:cubicBezTo>
                    <a:cubicBezTo>
                      <a:pt x="2339" y="3262"/>
                      <a:pt x="2160" y="3511"/>
                      <a:pt x="2069" y="3759"/>
                    </a:cubicBezTo>
                    <a:cubicBezTo>
                      <a:pt x="2025" y="3873"/>
                      <a:pt x="2004" y="4008"/>
                      <a:pt x="2025" y="4121"/>
                    </a:cubicBezTo>
                    <a:cubicBezTo>
                      <a:pt x="2047" y="4143"/>
                      <a:pt x="2047" y="4143"/>
                      <a:pt x="2069" y="4143"/>
                    </a:cubicBezTo>
                    <a:cubicBezTo>
                      <a:pt x="2522" y="3781"/>
                      <a:pt x="2879" y="3311"/>
                      <a:pt x="3127" y="2793"/>
                    </a:cubicBezTo>
                    <a:cubicBezTo>
                      <a:pt x="3262" y="2544"/>
                      <a:pt x="3354" y="2274"/>
                      <a:pt x="3419" y="2004"/>
                    </a:cubicBezTo>
                    <a:cubicBezTo>
                      <a:pt x="3419" y="1961"/>
                      <a:pt x="3440" y="1939"/>
                      <a:pt x="3440" y="1912"/>
                    </a:cubicBezTo>
                    <a:cubicBezTo>
                      <a:pt x="3554" y="1756"/>
                      <a:pt x="3689" y="1621"/>
                      <a:pt x="3824" y="1486"/>
                    </a:cubicBezTo>
                    <a:cubicBezTo>
                      <a:pt x="4007" y="1286"/>
                      <a:pt x="4186" y="1081"/>
                      <a:pt x="4364" y="902"/>
                    </a:cubicBezTo>
                    <a:cubicBezTo>
                      <a:pt x="4547" y="724"/>
                      <a:pt x="4726" y="541"/>
                      <a:pt x="4925" y="427"/>
                    </a:cubicBezTo>
                    <a:cubicBezTo>
                      <a:pt x="5109" y="319"/>
                      <a:pt x="5536" y="92"/>
                      <a:pt x="5627" y="384"/>
                    </a:cubicBezTo>
                    <a:cubicBezTo>
                      <a:pt x="5692" y="654"/>
                      <a:pt x="5649" y="967"/>
                      <a:pt x="5579" y="1237"/>
                    </a:cubicBezTo>
                    <a:cubicBezTo>
                      <a:pt x="5492" y="1621"/>
                      <a:pt x="5357" y="2026"/>
                      <a:pt x="5174" y="2388"/>
                    </a:cubicBezTo>
                    <a:cubicBezTo>
                      <a:pt x="4342" y="2793"/>
                      <a:pt x="3624" y="3397"/>
                      <a:pt x="3062" y="4143"/>
                    </a:cubicBezTo>
                    <a:cubicBezTo>
                      <a:pt x="2927" y="4342"/>
                      <a:pt x="2765" y="4548"/>
                      <a:pt x="2657" y="4774"/>
                    </a:cubicBezTo>
                    <a:cubicBezTo>
                      <a:pt x="2587" y="4931"/>
                      <a:pt x="2609" y="5131"/>
                      <a:pt x="2836" y="5131"/>
                    </a:cubicBezTo>
                    <a:cubicBezTo>
                      <a:pt x="2949" y="5131"/>
                      <a:pt x="3062" y="5088"/>
                      <a:pt x="3149" y="5044"/>
                    </a:cubicBezTo>
                    <a:cubicBezTo>
                      <a:pt x="3262" y="4996"/>
                      <a:pt x="3376" y="4953"/>
                      <a:pt x="3467" y="4882"/>
                    </a:cubicBezTo>
                    <a:cubicBezTo>
                      <a:pt x="3667" y="4747"/>
                      <a:pt x="3845" y="4591"/>
                      <a:pt x="4007" y="4413"/>
                    </a:cubicBezTo>
                    <a:cubicBezTo>
                      <a:pt x="4364" y="4029"/>
                      <a:pt x="4612" y="3581"/>
                      <a:pt x="4861" y="3127"/>
                    </a:cubicBezTo>
                    <a:cubicBezTo>
                      <a:pt x="4996" y="2906"/>
                      <a:pt x="5109" y="2658"/>
                      <a:pt x="5195" y="2431"/>
                    </a:cubicBezTo>
                    <a:cubicBezTo>
                      <a:pt x="5222" y="2409"/>
                      <a:pt x="5266" y="2388"/>
                      <a:pt x="5287" y="2388"/>
                    </a:cubicBezTo>
                    <a:cubicBezTo>
                      <a:pt x="5131" y="2523"/>
                      <a:pt x="5060" y="2722"/>
                      <a:pt x="5060" y="2928"/>
                    </a:cubicBezTo>
                    <a:cubicBezTo>
                      <a:pt x="5087" y="2949"/>
                      <a:pt x="5087" y="2949"/>
                      <a:pt x="5109" y="2949"/>
                    </a:cubicBezTo>
                    <a:cubicBezTo>
                      <a:pt x="5379" y="2701"/>
                      <a:pt x="5671" y="2452"/>
                      <a:pt x="5941" y="2209"/>
                    </a:cubicBezTo>
                    <a:cubicBezTo>
                      <a:pt x="5941" y="2388"/>
                      <a:pt x="5919" y="2566"/>
                      <a:pt x="5897" y="2749"/>
                    </a:cubicBezTo>
                    <a:cubicBezTo>
                      <a:pt x="5897" y="2749"/>
                      <a:pt x="5897" y="2771"/>
                      <a:pt x="5919" y="2771"/>
                    </a:cubicBezTo>
                    <a:cubicBezTo>
                      <a:pt x="6211" y="2679"/>
                      <a:pt x="6459" y="2501"/>
                      <a:pt x="6637" y="2253"/>
                    </a:cubicBezTo>
                    <a:cubicBezTo>
                      <a:pt x="6637" y="2344"/>
                      <a:pt x="6659" y="2431"/>
                      <a:pt x="6659" y="2501"/>
                    </a:cubicBezTo>
                    <a:cubicBezTo>
                      <a:pt x="6659" y="2523"/>
                      <a:pt x="6659" y="2523"/>
                      <a:pt x="6681" y="2523"/>
                    </a:cubicBezTo>
                    <a:cubicBezTo>
                      <a:pt x="6951" y="2544"/>
                      <a:pt x="7221" y="2431"/>
                      <a:pt x="7426" y="2231"/>
                    </a:cubicBezTo>
                    <a:cubicBezTo>
                      <a:pt x="7426" y="2296"/>
                      <a:pt x="7447" y="2344"/>
                      <a:pt x="7469" y="2388"/>
                    </a:cubicBezTo>
                    <a:cubicBezTo>
                      <a:pt x="7469" y="2409"/>
                      <a:pt x="7469" y="2409"/>
                      <a:pt x="7491" y="2409"/>
                    </a:cubicBezTo>
                    <a:cubicBezTo>
                      <a:pt x="7626" y="2344"/>
                      <a:pt x="7788" y="2253"/>
                      <a:pt x="7923" y="2161"/>
                    </a:cubicBezTo>
                    <a:cubicBezTo>
                      <a:pt x="7923" y="2274"/>
                      <a:pt x="8031" y="2344"/>
                      <a:pt x="8166" y="2366"/>
                    </a:cubicBezTo>
                    <a:cubicBezTo>
                      <a:pt x="8328" y="2366"/>
                      <a:pt x="8463" y="2231"/>
                      <a:pt x="8571" y="2118"/>
                    </a:cubicBezTo>
                    <a:lnTo>
                      <a:pt x="8598" y="2139"/>
                    </a:lnTo>
                    <a:cubicBezTo>
                      <a:pt x="8484" y="2274"/>
                      <a:pt x="8392" y="2431"/>
                      <a:pt x="8301" y="2566"/>
                    </a:cubicBezTo>
                    <a:cubicBezTo>
                      <a:pt x="7852" y="3219"/>
                      <a:pt x="7469" y="3894"/>
                      <a:pt x="7113" y="4612"/>
                    </a:cubicBezTo>
                    <a:cubicBezTo>
                      <a:pt x="7113" y="4639"/>
                      <a:pt x="7134" y="4661"/>
                      <a:pt x="7134" y="4639"/>
                    </a:cubicBezTo>
                    <a:cubicBezTo>
                      <a:pt x="7561" y="3781"/>
                      <a:pt x="8058" y="2949"/>
                      <a:pt x="8619" y="2182"/>
                    </a:cubicBezTo>
                    <a:cubicBezTo>
                      <a:pt x="8733" y="2296"/>
                      <a:pt x="8911" y="2296"/>
                      <a:pt x="9067" y="2274"/>
                    </a:cubicBezTo>
                    <a:cubicBezTo>
                      <a:pt x="9337" y="2209"/>
                      <a:pt x="9586" y="2047"/>
                      <a:pt x="9786" y="1891"/>
                    </a:cubicBezTo>
                    <a:cubicBezTo>
                      <a:pt x="10191" y="1534"/>
                      <a:pt x="10488" y="1016"/>
                      <a:pt x="10531" y="454"/>
                    </a:cubicBezTo>
                    <a:cubicBezTo>
                      <a:pt x="10553" y="362"/>
                      <a:pt x="10574" y="206"/>
                      <a:pt x="10509" y="114"/>
                    </a:cubicBezTo>
                    <a:close/>
                    <a:moveTo>
                      <a:pt x="3149" y="2701"/>
                    </a:moveTo>
                    <a:cubicBezTo>
                      <a:pt x="2900" y="3241"/>
                      <a:pt x="2522" y="3716"/>
                      <a:pt x="2069" y="4099"/>
                    </a:cubicBezTo>
                    <a:cubicBezTo>
                      <a:pt x="2025" y="3802"/>
                      <a:pt x="2204" y="3559"/>
                      <a:pt x="2339" y="3333"/>
                    </a:cubicBezTo>
                    <a:cubicBezTo>
                      <a:pt x="2495" y="3127"/>
                      <a:pt x="2657" y="2906"/>
                      <a:pt x="2814" y="2701"/>
                    </a:cubicBezTo>
                    <a:cubicBezTo>
                      <a:pt x="2992" y="2452"/>
                      <a:pt x="3197" y="2209"/>
                      <a:pt x="3397" y="1961"/>
                    </a:cubicBezTo>
                    <a:cubicBezTo>
                      <a:pt x="3332" y="2231"/>
                      <a:pt x="3241" y="2479"/>
                      <a:pt x="3149" y="2701"/>
                    </a:cubicBezTo>
                    <a:close/>
                    <a:moveTo>
                      <a:pt x="4996" y="2771"/>
                    </a:moveTo>
                    <a:cubicBezTo>
                      <a:pt x="4790" y="3219"/>
                      <a:pt x="4547" y="3646"/>
                      <a:pt x="4250" y="4051"/>
                    </a:cubicBezTo>
                    <a:cubicBezTo>
                      <a:pt x="4007" y="4413"/>
                      <a:pt x="3667" y="4747"/>
                      <a:pt x="3262" y="4953"/>
                    </a:cubicBezTo>
                    <a:cubicBezTo>
                      <a:pt x="3149" y="5017"/>
                      <a:pt x="3062" y="5066"/>
                      <a:pt x="2949" y="5088"/>
                    </a:cubicBezTo>
                    <a:cubicBezTo>
                      <a:pt x="2879" y="5109"/>
                      <a:pt x="2792" y="5109"/>
                      <a:pt x="2722" y="5088"/>
                    </a:cubicBezTo>
                    <a:cubicBezTo>
                      <a:pt x="2657" y="5044"/>
                      <a:pt x="2657" y="4931"/>
                      <a:pt x="2679" y="4861"/>
                    </a:cubicBezTo>
                    <a:cubicBezTo>
                      <a:pt x="2701" y="4747"/>
                      <a:pt x="2765" y="4661"/>
                      <a:pt x="2814" y="4569"/>
                    </a:cubicBezTo>
                    <a:cubicBezTo>
                      <a:pt x="2879" y="4456"/>
                      <a:pt x="2949" y="4369"/>
                      <a:pt x="3014" y="4256"/>
                    </a:cubicBezTo>
                    <a:cubicBezTo>
                      <a:pt x="3575" y="3489"/>
                      <a:pt x="4321" y="2857"/>
                      <a:pt x="5152" y="2452"/>
                    </a:cubicBezTo>
                    <a:cubicBezTo>
                      <a:pt x="5109" y="2566"/>
                      <a:pt x="5060" y="2658"/>
                      <a:pt x="4996" y="2771"/>
                    </a:cubicBezTo>
                    <a:close/>
                    <a:moveTo>
                      <a:pt x="10418" y="881"/>
                    </a:moveTo>
                    <a:cubicBezTo>
                      <a:pt x="10326" y="1151"/>
                      <a:pt x="10191" y="1372"/>
                      <a:pt x="10034" y="1578"/>
                    </a:cubicBezTo>
                    <a:cubicBezTo>
                      <a:pt x="9834" y="1804"/>
                      <a:pt x="9607" y="2004"/>
                      <a:pt x="9337" y="2139"/>
                    </a:cubicBezTo>
                    <a:cubicBezTo>
                      <a:pt x="9159" y="2209"/>
                      <a:pt x="8776" y="2344"/>
                      <a:pt x="8641" y="2139"/>
                    </a:cubicBezTo>
                    <a:cubicBezTo>
                      <a:pt x="8797" y="1912"/>
                      <a:pt x="8954" y="1713"/>
                      <a:pt x="9138" y="1486"/>
                    </a:cubicBezTo>
                    <a:cubicBezTo>
                      <a:pt x="9316" y="1237"/>
                      <a:pt x="9516" y="1016"/>
                      <a:pt x="9721" y="767"/>
                    </a:cubicBezTo>
                    <a:cubicBezTo>
                      <a:pt x="9813" y="654"/>
                      <a:pt x="9921" y="541"/>
                      <a:pt x="10012" y="427"/>
                    </a:cubicBezTo>
                    <a:cubicBezTo>
                      <a:pt x="10083" y="362"/>
                      <a:pt x="10126" y="319"/>
                      <a:pt x="10169" y="249"/>
                    </a:cubicBezTo>
                    <a:cubicBezTo>
                      <a:pt x="10239" y="206"/>
                      <a:pt x="10304" y="114"/>
                      <a:pt x="10374" y="92"/>
                    </a:cubicBezTo>
                    <a:cubicBezTo>
                      <a:pt x="10644" y="49"/>
                      <a:pt x="10461" y="767"/>
                      <a:pt x="10418" y="8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3"/>
              <p:cNvSpPr/>
              <p:nvPr/>
            </p:nvSpPr>
            <p:spPr>
              <a:xfrm>
                <a:off x="4115460" y="2341042"/>
                <a:ext cx="101607" cy="20501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228" extrusionOk="0">
                    <a:moveTo>
                      <a:pt x="1108" y="27"/>
                    </a:moveTo>
                    <a:cubicBezTo>
                      <a:pt x="746" y="0"/>
                      <a:pt x="362" y="49"/>
                      <a:pt x="27" y="184"/>
                    </a:cubicBezTo>
                    <a:cubicBezTo>
                      <a:pt x="0" y="184"/>
                      <a:pt x="0" y="227"/>
                      <a:pt x="27" y="206"/>
                    </a:cubicBezTo>
                    <a:cubicBezTo>
                      <a:pt x="384" y="92"/>
                      <a:pt x="746" y="27"/>
                      <a:pt x="1108" y="71"/>
                    </a:cubicBezTo>
                    <a:cubicBezTo>
                      <a:pt x="1129" y="71"/>
                      <a:pt x="1129" y="27"/>
                      <a:pt x="1108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subTitle" idx="1"/>
          </p:nvPr>
        </p:nvSpPr>
        <p:spPr>
          <a:xfrm>
            <a:off x="3569837" y="2183850"/>
            <a:ext cx="2505600" cy="14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ubTitle" idx="2"/>
          </p:nvPr>
        </p:nvSpPr>
        <p:spPr>
          <a:xfrm>
            <a:off x="713213" y="2183850"/>
            <a:ext cx="2505600" cy="14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"/>
          <p:cNvSpPr txBox="1">
            <a:spLocks noGrp="1"/>
          </p:cNvSpPr>
          <p:nvPr>
            <p:ph type="subTitle" idx="3"/>
          </p:nvPr>
        </p:nvSpPr>
        <p:spPr>
          <a:xfrm>
            <a:off x="713213" y="1724253"/>
            <a:ext cx="25056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subTitle" idx="4"/>
          </p:nvPr>
        </p:nvSpPr>
        <p:spPr>
          <a:xfrm>
            <a:off x="3569838" y="1724253"/>
            <a:ext cx="25056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101" name="Google Shape;101;p5"/>
          <p:cNvGrpSpPr/>
          <p:nvPr/>
        </p:nvGrpSpPr>
        <p:grpSpPr>
          <a:xfrm flipH="1">
            <a:off x="-1021497" y="-285256"/>
            <a:ext cx="10928629" cy="6716283"/>
            <a:chOff x="-351639" y="2631803"/>
            <a:chExt cx="4352648" cy="2674957"/>
          </a:xfrm>
        </p:grpSpPr>
        <p:sp>
          <p:nvSpPr>
            <p:cNvPr id="102" name="Google Shape;102;p5"/>
            <p:cNvSpPr/>
            <p:nvPr/>
          </p:nvSpPr>
          <p:spPr>
            <a:xfrm>
              <a:off x="1951111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1951111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1" y="23"/>
                    <a:pt x="1" y="44"/>
                    <a:pt x="1" y="66"/>
                  </a:cubicBezTo>
                  <a:cubicBezTo>
                    <a:pt x="1" y="66"/>
                    <a:pt x="1" y="93"/>
                    <a:pt x="22" y="114"/>
                  </a:cubicBezTo>
                  <a:cubicBezTo>
                    <a:pt x="22" y="114"/>
                    <a:pt x="44" y="136"/>
                    <a:pt x="65" y="136"/>
                  </a:cubicBezTo>
                  <a:cubicBezTo>
                    <a:pt x="87" y="136"/>
                    <a:pt x="87" y="114"/>
                    <a:pt x="114" y="114"/>
                  </a:cubicBezTo>
                  <a:cubicBezTo>
                    <a:pt x="114" y="93"/>
                    <a:pt x="136" y="66"/>
                    <a:pt x="136" y="66"/>
                  </a:cubicBezTo>
                  <a:cubicBezTo>
                    <a:pt x="136" y="44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963569" y="4724347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2463935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3"/>
                    <a:pt x="0" y="44"/>
                    <a:pt x="0" y="66"/>
                  </a:cubicBezTo>
                  <a:cubicBezTo>
                    <a:pt x="0" y="66"/>
                    <a:pt x="22" y="93"/>
                    <a:pt x="22" y="114"/>
                  </a:cubicBezTo>
                  <a:cubicBezTo>
                    <a:pt x="44" y="114"/>
                    <a:pt x="71" y="136"/>
                    <a:pt x="71" y="136"/>
                  </a:cubicBezTo>
                  <a:cubicBezTo>
                    <a:pt x="92" y="136"/>
                    <a:pt x="114" y="114"/>
                    <a:pt x="135" y="114"/>
                  </a:cubicBezTo>
                  <a:lnTo>
                    <a:pt x="135" y="6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2463935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71" y="1"/>
                  </a:moveTo>
                  <a:cubicBezTo>
                    <a:pt x="44" y="1"/>
                    <a:pt x="0" y="49"/>
                    <a:pt x="0" y="71"/>
                  </a:cubicBezTo>
                  <a:cubicBezTo>
                    <a:pt x="0" y="114"/>
                    <a:pt x="44" y="136"/>
                    <a:pt x="71" y="136"/>
                  </a:cubicBezTo>
                  <a:cubicBezTo>
                    <a:pt x="114" y="136"/>
                    <a:pt x="135" y="114"/>
                    <a:pt x="135" y="71"/>
                  </a:cubicBezTo>
                  <a:cubicBezTo>
                    <a:pt x="135" y="49"/>
                    <a:pt x="114" y="1"/>
                    <a:pt x="71" y="1"/>
                  </a:cubicBezTo>
                  <a:close/>
                  <a:moveTo>
                    <a:pt x="71" y="271"/>
                  </a:moveTo>
                  <a:cubicBezTo>
                    <a:pt x="44" y="271"/>
                    <a:pt x="0" y="298"/>
                    <a:pt x="0" y="341"/>
                  </a:cubicBezTo>
                  <a:cubicBezTo>
                    <a:pt x="0" y="384"/>
                    <a:pt x="44" y="406"/>
                    <a:pt x="71" y="406"/>
                  </a:cubicBezTo>
                  <a:cubicBezTo>
                    <a:pt x="114" y="406"/>
                    <a:pt x="135" y="384"/>
                    <a:pt x="135" y="341"/>
                  </a:cubicBezTo>
                  <a:cubicBezTo>
                    <a:pt x="135" y="298"/>
                    <a:pt x="114" y="271"/>
                    <a:pt x="71" y="271"/>
                  </a:cubicBezTo>
                  <a:close/>
                  <a:moveTo>
                    <a:pt x="71" y="541"/>
                  </a:moveTo>
                  <a:cubicBezTo>
                    <a:pt x="44" y="541"/>
                    <a:pt x="0" y="568"/>
                    <a:pt x="0" y="611"/>
                  </a:cubicBezTo>
                  <a:cubicBezTo>
                    <a:pt x="0" y="632"/>
                    <a:pt x="44" y="676"/>
                    <a:pt x="71" y="676"/>
                  </a:cubicBezTo>
                  <a:cubicBezTo>
                    <a:pt x="114" y="676"/>
                    <a:pt x="135" y="632"/>
                    <a:pt x="135" y="611"/>
                  </a:cubicBezTo>
                  <a:cubicBezTo>
                    <a:pt x="135" y="568"/>
                    <a:pt x="114" y="541"/>
                    <a:pt x="71" y="541"/>
                  </a:cubicBezTo>
                  <a:close/>
                  <a:moveTo>
                    <a:pt x="71" y="789"/>
                  </a:moveTo>
                  <a:cubicBezTo>
                    <a:pt x="44" y="789"/>
                    <a:pt x="0" y="838"/>
                    <a:pt x="0" y="859"/>
                  </a:cubicBezTo>
                  <a:cubicBezTo>
                    <a:pt x="0" y="902"/>
                    <a:pt x="44" y="924"/>
                    <a:pt x="71" y="924"/>
                  </a:cubicBezTo>
                  <a:cubicBezTo>
                    <a:pt x="114" y="924"/>
                    <a:pt x="135" y="902"/>
                    <a:pt x="135" y="859"/>
                  </a:cubicBezTo>
                  <a:cubicBezTo>
                    <a:pt x="135" y="838"/>
                    <a:pt x="114" y="789"/>
                    <a:pt x="71" y="789"/>
                  </a:cubicBezTo>
                  <a:close/>
                  <a:moveTo>
                    <a:pt x="71" y="1059"/>
                  </a:moveTo>
                  <a:cubicBezTo>
                    <a:pt x="44" y="1059"/>
                    <a:pt x="0" y="1081"/>
                    <a:pt x="0" y="1129"/>
                  </a:cubicBezTo>
                  <a:cubicBezTo>
                    <a:pt x="0" y="1172"/>
                    <a:pt x="44" y="1194"/>
                    <a:pt x="71" y="1194"/>
                  </a:cubicBezTo>
                  <a:cubicBezTo>
                    <a:pt x="114" y="1194"/>
                    <a:pt x="135" y="1172"/>
                    <a:pt x="135" y="1129"/>
                  </a:cubicBezTo>
                  <a:cubicBezTo>
                    <a:pt x="135" y="1081"/>
                    <a:pt x="114" y="1059"/>
                    <a:pt x="71" y="1059"/>
                  </a:cubicBezTo>
                  <a:close/>
                  <a:moveTo>
                    <a:pt x="71" y="1329"/>
                  </a:moveTo>
                  <a:cubicBezTo>
                    <a:pt x="44" y="1329"/>
                    <a:pt x="0" y="1351"/>
                    <a:pt x="0" y="1399"/>
                  </a:cubicBezTo>
                  <a:cubicBezTo>
                    <a:pt x="0" y="1421"/>
                    <a:pt x="44" y="1464"/>
                    <a:pt x="71" y="1464"/>
                  </a:cubicBezTo>
                  <a:cubicBezTo>
                    <a:pt x="114" y="1464"/>
                    <a:pt x="135" y="1421"/>
                    <a:pt x="135" y="1399"/>
                  </a:cubicBezTo>
                  <a:cubicBezTo>
                    <a:pt x="135" y="1351"/>
                    <a:pt x="114" y="1329"/>
                    <a:pt x="71" y="1329"/>
                  </a:cubicBezTo>
                  <a:close/>
                  <a:moveTo>
                    <a:pt x="71" y="1577"/>
                  </a:moveTo>
                  <a:cubicBezTo>
                    <a:pt x="44" y="1577"/>
                    <a:pt x="0" y="1621"/>
                    <a:pt x="0" y="1648"/>
                  </a:cubicBezTo>
                  <a:cubicBezTo>
                    <a:pt x="0" y="1691"/>
                    <a:pt x="44" y="1712"/>
                    <a:pt x="71" y="1712"/>
                  </a:cubicBezTo>
                  <a:cubicBezTo>
                    <a:pt x="114" y="1712"/>
                    <a:pt x="135" y="1691"/>
                    <a:pt x="135" y="1648"/>
                  </a:cubicBezTo>
                  <a:cubicBezTo>
                    <a:pt x="135" y="1621"/>
                    <a:pt x="114" y="1577"/>
                    <a:pt x="71" y="1577"/>
                  </a:cubicBezTo>
                  <a:close/>
                  <a:moveTo>
                    <a:pt x="71" y="1847"/>
                  </a:moveTo>
                  <a:cubicBezTo>
                    <a:pt x="44" y="1847"/>
                    <a:pt x="0" y="1869"/>
                    <a:pt x="0" y="1918"/>
                  </a:cubicBezTo>
                  <a:cubicBezTo>
                    <a:pt x="0" y="1961"/>
                    <a:pt x="44" y="1982"/>
                    <a:pt x="71" y="1982"/>
                  </a:cubicBezTo>
                  <a:cubicBezTo>
                    <a:pt x="114" y="1982"/>
                    <a:pt x="135" y="1961"/>
                    <a:pt x="135" y="1918"/>
                  </a:cubicBezTo>
                  <a:cubicBezTo>
                    <a:pt x="135" y="1869"/>
                    <a:pt x="114" y="1847"/>
                    <a:pt x="71" y="1847"/>
                  </a:cubicBezTo>
                  <a:close/>
                  <a:moveTo>
                    <a:pt x="71" y="2117"/>
                  </a:moveTo>
                  <a:cubicBezTo>
                    <a:pt x="44" y="2117"/>
                    <a:pt x="0" y="2139"/>
                    <a:pt x="0" y="2188"/>
                  </a:cubicBezTo>
                  <a:cubicBezTo>
                    <a:pt x="0" y="2209"/>
                    <a:pt x="44" y="2252"/>
                    <a:pt x="71" y="2252"/>
                  </a:cubicBezTo>
                  <a:cubicBezTo>
                    <a:pt x="114" y="2252"/>
                    <a:pt x="135" y="2209"/>
                    <a:pt x="135" y="2188"/>
                  </a:cubicBezTo>
                  <a:cubicBezTo>
                    <a:pt x="135" y="2139"/>
                    <a:pt x="114" y="2117"/>
                    <a:pt x="71" y="2117"/>
                  </a:cubicBezTo>
                  <a:close/>
                  <a:moveTo>
                    <a:pt x="71" y="2366"/>
                  </a:moveTo>
                  <a:cubicBezTo>
                    <a:pt x="44" y="2366"/>
                    <a:pt x="0" y="2409"/>
                    <a:pt x="0" y="2431"/>
                  </a:cubicBezTo>
                  <a:cubicBezTo>
                    <a:pt x="0" y="2479"/>
                    <a:pt x="44" y="2501"/>
                    <a:pt x="71" y="2501"/>
                  </a:cubicBezTo>
                  <a:cubicBezTo>
                    <a:pt x="114" y="2501"/>
                    <a:pt x="135" y="2479"/>
                    <a:pt x="135" y="2431"/>
                  </a:cubicBezTo>
                  <a:cubicBezTo>
                    <a:pt x="135" y="2409"/>
                    <a:pt x="114" y="2366"/>
                    <a:pt x="71" y="2366"/>
                  </a:cubicBezTo>
                  <a:close/>
                  <a:moveTo>
                    <a:pt x="71" y="2636"/>
                  </a:moveTo>
                  <a:cubicBezTo>
                    <a:pt x="44" y="2636"/>
                    <a:pt x="0" y="2657"/>
                    <a:pt x="0" y="2701"/>
                  </a:cubicBezTo>
                  <a:cubicBezTo>
                    <a:pt x="0" y="2749"/>
                    <a:pt x="44" y="2771"/>
                    <a:pt x="71" y="2771"/>
                  </a:cubicBezTo>
                  <a:cubicBezTo>
                    <a:pt x="114" y="2771"/>
                    <a:pt x="135" y="2749"/>
                    <a:pt x="135" y="2701"/>
                  </a:cubicBezTo>
                  <a:cubicBezTo>
                    <a:pt x="135" y="2657"/>
                    <a:pt x="114" y="2636"/>
                    <a:pt x="71" y="2636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2463935" y="4579091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2"/>
                    <a:pt x="0" y="44"/>
                    <a:pt x="0" y="65"/>
                  </a:cubicBezTo>
                  <a:cubicBezTo>
                    <a:pt x="0" y="65"/>
                    <a:pt x="22" y="87"/>
                    <a:pt x="22" y="109"/>
                  </a:cubicBezTo>
                  <a:cubicBezTo>
                    <a:pt x="44" y="109"/>
                    <a:pt x="71" y="136"/>
                    <a:pt x="71" y="136"/>
                  </a:cubicBezTo>
                  <a:cubicBezTo>
                    <a:pt x="92" y="136"/>
                    <a:pt x="114" y="109"/>
                    <a:pt x="135" y="109"/>
                  </a:cubicBezTo>
                  <a:lnTo>
                    <a:pt x="135" y="6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3372779" y="3040551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 rot="10800000">
              <a:off x="-351639" y="3040546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828794" y="4590306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 rot="10800000" flipH="1">
              <a:off x="1018295" y="4658782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43250" y="4690495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2491785" y="2631803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-134329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 rot="-5400000">
              <a:off x="2880906" y="4359282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5"/>
          <p:cNvGrpSpPr/>
          <p:nvPr/>
        </p:nvGrpSpPr>
        <p:grpSpPr>
          <a:xfrm>
            <a:off x="283554" y="4302137"/>
            <a:ext cx="8526648" cy="301874"/>
            <a:chOff x="283554" y="4302137"/>
            <a:chExt cx="8526648" cy="301874"/>
          </a:xfrm>
        </p:grpSpPr>
        <p:grpSp>
          <p:nvGrpSpPr>
            <p:cNvPr id="117" name="Google Shape;117;p5"/>
            <p:cNvGrpSpPr/>
            <p:nvPr/>
          </p:nvGrpSpPr>
          <p:grpSpPr>
            <a:xfrm>
              <a:off x="283554" y="4449638"/>
              <a:ext cx="301874" cy="154373"/>
              <a:chOff x="7893111" y="352204"/>
              <a:chExt cx="225869" cy="115505"/>
            </a:xfrm>
          </p:grpSpPr>
          <p:sp>
            <p:nvSpPr>
              <p:cNvPr id="118" name="Google Shape;118;p5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5"/>
            <p:cNvGrpSpPr/>
            <p:nvPr/>
          </p:nvGrpSpPr>
          <p:grpSpPr>
            <a:xfrm rot="5400000">
              <a:off x="8582079" y="4375888"/>
              <a:ext cx="301874" cy="154373"/>
              <a:chOff x="7893111" y="352204"/>
              <a:chExt cx="225869" cy="115505"/>
            </a:xfrm>
          </p:grpSpPr>
          <p:sp>
            <p:nvSpPr>
              <p:cNvPr id="122" name="Google Shape;122;p5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456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7"/>
          <p:cNvSpPr txBox="1">
            <a:spLocks noGrp="1"/>
          </p:cNvSpPr>
          <p:nvPr>
            <p:ph type="subTitle" idx="1"/>
          </p:nvPr>
        </p:nvSpPr>
        <p:spPr>
          <a:xfrm>
            <a:off x="811975" y="1866025"/>
            <a:ext cx="44562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arlow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55" name="Google Shape;155;p7"/>
          <p:cNvSpPr>
            <a:spLocks noGrp="1"/>
          </p:cNvSpPr>
          <p:nvPr>
            <p:ph type="pic" idx="2"/>
          </p:nvPr>
        </p:nvSpPr>
        <p:spPr>
          <a:xfrm>
            <a:off x="5341600" y="539500"/>
            <a:ext cx="30891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56" name="Google Shape;156;p7"/>
          <p:cNvGrpSpPr/>
          <p:nvPr/>
        </p:nvGrpSpPr>
        <p:grpSpPr>
          <a:xfrm>
            <a:off x="-730529" y="-123806"/>
            <a:ext cx="9874535" cy="6272658"/>
            <a:chOff x="-47702" y="2696105"/>
            <a:chExt cx="3932824" cy="2498271"/>
          </a:xfrm>
        </p:grpSpPr>
        <p:sp>
          <p:nvSpPr>
            <p:cNvPr id="157" name="Google Shape;157;p7"/>
            <p:cNvSpPr/>
            <p:nvPr/>
          </p:nvSpPr>
          <p:spPr>
            <a:xfrm>
              <a:off x="1951111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1951111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1" y="23"/>
                    <a:pt x="1" y="44"/>
                    <a:pt x="1" y="66"/>
                  </a:cubicBezTo>
                  <a:cubicBezTo>
                    <a:pt x="1" y="66"/>
                    <a:pt x="1" y="93"/>
                    <a:pt x="22" y="114"/>
                  </a:cubicBezTo>
                  <a:cubicBezTo>
                    <a:pt x="22" y="114"/>
                    <a:pt x="44" y="136"/>
                    <a:pt x="65" y="136"/>
                  </a:cubicBezTo>
                  <a:cubicBezTo>
                    <a:pt x="87" y="136"/>
                    <a:pt x="87" y="114"/>
                    <a:pt x="114" y="114"/>
                  </a:cubicBezTo>
                  <a:cubicBezTo>
                    <a:pt x="114" y="93"/>
                    <a:pt x="136" y="66"/>
                    <a:pt x="136" y="66"/>
                  </a:cubicBezTo>
                  <a:cubicBezTo>
                    <a:pt x="136" y="44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1963569" y="4724347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2463935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3"/>
                    <a:pt x="0" y="44"/>
                    <a:pt x="0" y="66"/>
                  </a:cubicBezTo>
                  <a:cubicBezTo>
                    <a:pt x="0" y="66"/>
                    <a:pt x="22" y="93"/>
                    <a:pt x="22" y="114"/>
                  </a:cubicBezTo>
                  <a:cubicBezTo>
                    <a:pt x="44" y="114"/>
                    <a:pt x="71" y="136"/>
                    <a:pt x="71" y="136"/>
                  </a:cubicBezTo>
                  <a:cubicBezTo>
                    <a:pt x="92" y="136"/>
                    <a:pt x="114" y="114"/>
                    <a:pt x="135" y="114"/>
                  </a:cubicBezTo>
                  <a:lnTo>
                    <a:pt x="135" y="6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2463935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71" y="1"/>
                  </a:moveTo>
                  <a:cubicBezTo>
                    <a:pt x="44" y="1"/>
                    <a:pt x="0" y="49"/>
                    <a:pt x="0" y="71"/>
                  </a:cubicBezTo>
                  <a:cubicBezTo>
                    <a:pt x="0" y="114"/>
                    <a:pt x="44" y="136"/>
                    <a:pt x="71" y="136"/>
                  </a:cubicBezTo>
                  <a:cubicBezTo>
                    <a:pt x="114" y="136"/>
                    <a:pt x="135" y="114"/>
                    <a:pt x="135" y="71"/>
                  </a:cubicBezTo>
                  <a:cubicBezTo>
                    <a:pt x="135" y="49"/>
                    <a:pt x="114" y="1"/>
                    <a:pt x="71" y="1"/>
                  </a:cubicBezTo>
                  <a:close/>
                  <a:moveTo>
                    <a:pt x="71" y="271"/>
                  </a:moveTo>
                  <a:cubicBezTo>
                    <a:pt x="44" y="271"/>
                    <a:pt x="0" y="298"/>
                    <a:pt x="0" y="341"/>
                  </a:cubicBezTo>
                  <a:cubicBezTo>
                    <a:pt x="0" y="384"/>
                    <a:pt x="44" y="406"/>
                    <a:pt x="71" y="406"/>
                  </a:cubicBezTo>
                  <a:cubicBezTo>
                    <a:pt x="114" y="406"/>
                    <a:pt x="135" y="384"/>
                    <a:pt x="135" y="341"/>
                  </a:cubicBezTo>
                  <a:cubicBezTo>
                    <a:pt x="135" y="298"/>
                    <a:pt x="114" y="271"/>
                    <a:pt x="71" y="271"/>
                  </a:cubicBezTo>
                  <a:close/>
                  <a:moveTo>
                    <a:pt x="71" y="541"/>
                  </a:moveTo>
                  <a:cubicBezTo>
                    <a:pt x="44" y="541"/>
                    <a:pt x="0" y="568"/>
                    <a:pt x="0" y="611"/>
                  </a:cubicBezTo>
                  <a:cubicBezTo>
                    <a:pt x="0" y="632"/>
                    <a:pt x="44" y="676"/>
                    <a:pt x="71" y="676"/>
                  </a:cubicBezTo>
                  <a:cubicBezTo>
                    <a:pt x="114" y="676"/>
                    <a:pt x="135" y="632"/>
                    <a:pt x="135" y="611"/>
                  </a:cubicBezTo>
                  <a:cubicBezTo>
                    <a:pt x="135" y="568"/>
                    <a:pt x="114" y="541"/>
                    <a:pt x="71" y="541"/>
                  </a:cubicBezTo>
                  <a:close/>
                  <a:moveTo>
                    <a:pt x="71" y="789"/>
                  </a:moveTo>
                  <a:cubicBezTo>
                    <a:pt x="44" y="789"/>
                    <a:pt x="0" y="838"/>
                    <a:pt x="0" y="859"/>
                  </a:cubicBezTo>
                  <a:cubicBezTo>
                    <a:pt x="0" y="902"/>
                    <a:pt x="44" y="924"/>
                    <a:pt x="71" y="924"/>
                  </a:cubicBezTo>
                  <a:cubicBezTo>
                    <a:pt x="114" y="924"/>
                    <a:pt x="135" y="902"/>
                    <a:pt x="135" y="859"/>
                  </a:cubicBezTo>
                  <a:cubicBezTo>
                    <a:pt x="135" y="838"/>
                    <a:pt x="114" y="789"/>
                    <a:pt x="71" y="789"/>
                  </a:cubicBezTo>
                  <a:close/>
                  <a:moveTo>
                    <a:pt x="71" y="1059"/>
                  </a:moveTo>
                  <a:cubicBezTo>
                    <a:pt x="44" y="1059"/>
                    <a:pt x="0" y="1081"/>
                    <a:pt x="0" y="1129"/>
                  </a:cubicBezTo>
                  <a:cubicBezTo>
                    <a:pt x="0" y="1172"/>
                    <a:pt x="44" y="1194"/>
                    <a:pt x="71" y="1194"/>
                  </a:cubicBezTo>
                  <a:cubicBezTo>
                    <a:pt x="114" y="1194"/>
                    <a:pt x="135" y="1172"/>
                    <a:pt x="135" y="1129"/>
                  </a:cubicBezTo>
                  <a:cubicBezTo>
                    <a:pt x="135" y="1081"/>
                    <a:pt x="114" y="1059"/>
                    <a:pt x="71" y="1059"/>
                  </a:cubicBezTo>
                  <a:close/>
                  <a:moveTo>
                    <a:pt x="71" y="1329"/>
                  </a:moveTo>
                  <a:cubicBezTo>
                    <a:pt x="44" y="1329"/>
                    <a:pt x="0" y="1351"/>
                    <a:pt x="0" y="1399"/>
                  </a:cubicBezTo>
                  <a:cubicBezTo>
                    <a:pt x="0" y="1421"/>
                    <a:pt x="44" y="1464"/>
                    <a:pt x="71" y="1464"/>
                  </a:cubicBezTo>
                  <a:cubicBezTo>
                    <a:pt x="114" y="1464"/>
                    <a:pt x="135" y="1421"/>
                    <a:pt x="135" y="1399"/>
                  </a:cubicBezTo>
                  <a:cubicBezTo>
                    <a:pt x="135" y="1351"/>
                    <a:pt x="114" y="1329"/>
                    <a:pt x="71" y="1329"/>
                  </a:cubicBezTo>
                  <a:close/>
                  <a:moveTo>
                    <a:pt x="71" y="1577"/>
                  </a:moveTo>
                  <a:cubicBezTo>
                    <a:pt x="44" y="1577"/>
                    <a:pt x="0" y="1621"/>
                    <a:pt x="0" y="1648"/>
                  </a:cubicBezTo>
                  <a:cubicBezTo>
                    <a:pt x="0" y="1691"/>
                    <a:pt x="44" y="1712"/>
                    <a:pt x="71" y="1712"/>
                  </a:cubicBezTo>
                  <a:cubicBezTo>
                    <a:pt x="114" y="1712"/>
                    <a:pt x="135" y="1691"/>
                    <a:pt x="135" y="1648"/>
                  </a:cubicBezTo>
                  <a:cubicBezTo>
                    <a:pt x="135" y="1621"/>
                    <a:pt x="114" y="1577"/>
                    <a:pt x="71" y="1577"/>
                  </a:cubicBezTo>
                  <a:close/>
                  <a:moveTo>
                    <a:pt x="71" y="1847"/>
                  </a:moveTo>
                  <a:cubicBezTo>
                    <a:pt x="44" y="1847"/>
                    <a:pt x="0" y="1869"/>
                    <a:pt x="0" y="1918"/>
                  </a:cubicBezTo>
                  <a:cubicBezTo>
                    <a:pt x="0" y="1961"/>
                    <a:pt x="44" y="1982"/>
                    <a:pt x="71" y="1982"/>
                  </a:cubicBezTo>
                  <a:cubicBezTo>
                    <a:pt x="114" y="1982"/>
                    <a:pt x="135" y="1961"/>
                    <a:pt x="135" y="1918"/>
                  </a:cubicBezTo>
                  <a:cubicBezTo>
                    <a:pt x="135" y="1869"/>
                    <a:pt x="114" y="1847"/>
                    <a:pt x="71" y="1847"/>
                  </a:cubicBezTo>
                  <a:close/>
                  <a:moveTo>
                    <a:pt x="71" y="2117"/>
                  </a:moveTo>
                  <a:cubicBezTo>
                    <a:pt x="44" y="2117"/>
                    <a:pt x="0" y="2139"/>
                    <a:pt x="0" y="2188"/>
                  </a:cubicBezTo>
                  <a:cubicBezTo>
                    <a:pt x="0" y="2209"/>
                    <a:pt x="44" y="2252"/>
                    <a:pt x="71" y="2252"/>
                  </a:cubicBezTo>
                  <a:cubicBezTo>
                    <a:pt x="114" y="2252"/>
                    <a:pt x="135" y="2209"/>
                    <a:pt x="135" y="2188"/>
                  </a:cubicBezTo>
                  <a:cubicBezTo>
                    <a:pt x="135" y="2139"/>
                    <a:pt x="114" y="2117"/>
                    <a:pt x="71" y="2117"/>
                  </a:cubicBezTo>
                  <a:close/>
                  <a:moveTo>
                    <a:pt x="71" y="2366"/>
                  </a:moveTo>
                  <a:cubicBezTo>
                    <a:pt x="44" y="2366"/>
                    <a:pt x="0" y="2409"/>
                    <a:pt x="0" y="2431"/>
                  </a:cubicBezTo>
                  <a:cubicBezTo>
                    <a:pt x="0" y="2479"/>
                    <a:pt x="44" y="2501"/>
                    <a:pt x="71" y="2501"/>
                  </a:cubicBezTo>
                  <a:cubicBezTo>
                    <a:pt x="114" y="2501"/>
                    <a:pt x="135" y="2479"/>
                    <a:pt x="135" y="2431"/>
                  </a:cubicBezTo>
                  <a:cubicBezTo>
                    <a:pt x="135" y="2409"/>
                    <a:pt x="114" y="2366"/>
                    <a:pt x="71" y="2366"/>
                  </a:cubicBezTo>
                  <a:close/>
                  <a:moveTo>
                    <a:pt x="71" y="2636"/>
                  </a:moveTo>
                  <a:cubicBezTo>
                    <a:pt x="44" y="2636"/>
                    <a:pt x="0" y="2657"/>
                    <a:pt x="0" y="2701"/>
                  </a:cubicBezTo>
                  <a:cubicBezTo>
                    <a:pt x="0" y="2749"/>
                    <a:pt x="44" y="2771"/>
                    <a:pt x="71" y="2771"/>
                  </a:cubicBezTo>
                  <a:cubicBezTo>
                    <a:pt x="114" y="2771"/>
                    <a:pt x="135" y="2749"/>
                    <a:pt x="135" y="2701"/>
                  </a:cubicBezTo>
                  <a:cubicBezTo>
                    <a:pt x="135" y="2657"/>
                    <a:pt x="114" y="2636"/>
                    <a:pt x="71" y="2636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2463935" y="4579091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2"/>
                    <a:pt x="0" y="44"/>
                    <a:pt x="0" y="65"/>
                  </a:cubicBezTo>
                  <a:cubicBezTo>
                    <a:pt x="0" y="65"/>
                    <a:pt x="22" y="87"/>
                    <a:pt x="22" y="109"/>
                  </a:cubicBezTo>
                  <a:cubicBezTo>
                    <a:pt x="44" y="109"/>
                    <a:pt x="71" y="136"/>
                    <a:pt x="71" y="136"/>
                  </a:cubicBezTo>
                  <a:cubicBezTo>
                    <a:pt x="92" y="136"/>
                    <a:pt x="114" y="109"/>
                    <a:pt x="135" y="109"/>
                  </a:cubicBezTo>
                  <a:lnTo>
                    <a:pt x="135" y="6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3162368" y="2745396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-47702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828794" y="4477921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830825" y="4465617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243250" y="4629130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1647811" y="2696105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2618696" y="3445097"/>
              <a:ext cx="1015" cy="4291"/>
            </a:xfrm>
            <a:custGeom>
              <a:avLst/>
              <a:gdLst/>
              <a:ahLst/>
              <a:cxnLst/>
              <a:rect l="l" t="t" r="r" b="b"/>
              <a:pathLst>
                <a:path w="22" h="93" extrusionOk="0">
                  <a:moveTo>
                    <a:pt x="22" y="0"/>
                  </a:moveTo>
                  <a:cubicBezTo>
                    <a:pt x="0" y="0"/>
                    <a:pt x="0" y="22"/>
                    <a:pt x="0" y="49"/>
                  </a:cubicBezTo>
                  <a:cubicBezTo>
                    <a:pt x="0" y="49"/>
                    <a:pt x="0" y="70"/>
                    <a:pt x="22" y="92"/>
                  </a:cubicBezTo>
                  <a:lnTo>
                    <a:pt x="22" y="4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131602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3225746" y="3970611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7"/>
          <p:cNvGrpSpPr/>
          <p:nvPr/>
        </p:nvGrpSpPr>
        <p:grpSpPr>
          <a:xfrm>
            <a:off x="445730" y="539512"/>
            <a:ext cx="7985048" cy="4459548"/>
            <a:chOff x="445730" y="539512"/>
            <a:chExt cx="7985048" cy="4459548"/>
          </a:xfrm>
        </p:grpSpPr>
        <p:grpSp>
          <p:nvGrpSpPr>
            <p:cNvPr id="173" name="Google Shape;173;p7"/>
            <p:cNvGrpSpPr/>
            <p:nvPr/>
          </p:nvGrpSpPr>
          <p:grpSpPr>
            <a:xfrm>
              <a:off x="8128904" y="4844688"/>
              <a:ext cx="301874" cy="154373"/>
              <a:chOff x="7893111" y="352204"/>
              <a:chExt cx="225869" cy="115505"/>
            </a:xfrm>
          </p:grpSpPr>
          <p:sp>
            <p:nvSpPr>
              <p:cNvPr id="174" name="Google Shape;174;p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7"/>
            <p:cNvGrpSpPr/>
            <p:nvPr/>
          </p:nvGrpSpPr>
          <p:grpSpPr>
            <a:xfrm rot="5400000">
              <a:off x="371979" y="613263"/>
              <a:ext cx="301874" cy="154373"/>
              <a:chOff x="7893111" y="352204"/>
              <a:chExt cx="225869" cy="115505"/>
            </a:xfrm>
          </p:grpSpPr>
          <p:sp>
            <p:nvSpPr>
              <p:cNvPr id="178" name="Google Shape;178;p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9"/>
          <p:cNvGrpSpPr/>
          <p:nvPr/>
        </p:nvGrpSpPr>
        <p:grpSpPr>
          <a:xfrm>
            <a:off x="315030" y="261300"/>
            <a:ext cx="7861148" cy="3475598"/>
            <a:chOff x="315030" y="261300"/>
            <a:chExt cx="7861148" cy="3475598"/>
          </a:xfrm>
        </p:grpSpPr>
        <p:grpSp>
          <p:nvGrpSpPr>
            <p:cNvPr id="205" name="Google Shape;205;p9"/>
            <p:cNvGrpSpPr/>
            <p:nvPr/>
          </p:nvGrpSpPr>
          <p:grpSpPr>
            <a:xfrm>
              <a:off x="7874304" y="261300"/>
              <a:ext cx="301874" cy="154373"/>
              <a:chOff x="7893111" y="352204"/>
              <a:chExt cx="225869" cy="115505"/>
            </a:xfrm>
          </p:grpSpPr>
          <p:sp>
            <p:nvSpPr>
              <p:cNvPr id="206" name="Google Shape;206;p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9"/>
            <p:cNvGrpSpPr/>
            <p:nvPr/>
          </p:nvGrpSpPr>
          <p:grpSpPr>
            <a:xfrm rot="5400000">
              <a:off x="241279" y="3508775"/>
              <a:ext cx="301874" cy="154373"/>
              <a:chOff x="7893111" y="352204"/>
              <a:chExt cx="225869" cy="115505"/>
            </a:xfrm>
          </p:grpSpPr>
          <p:sp>
            <p:nvSpPr>
              <p:cNvPr id="210" name="Google Shape;210;p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" name="Google Shape;213;p9"/>
          <p:cNvGrpSpPr/>
          <p:nvPr/>
        </p:nvGrpSpPr>
        <p:grpSpPr>
          <a:xfrm>
            <a:off x="-95243" y="-1194060"/>
            <a:ext cx="10518663" cy="7286857"/>
            <a:chOff x="-95243" y="-1194060"/>
            <a:chExt cx="10518663" cy="7286857"/>
          </a:xfrm>
        </p:grpSpPr>
        <p:grpSp>
          <p:nvGrpSpPr>
            <p:cNvPr id="214" name="Google Shape;214;p9"/>
            <p:cNvGrpSpPr/>
            <p:nvPr/>
          </p:nvGrpSpPr>
          <p:grpSpPr>
            <a:xfrm rot="10800000" flipH="1">
              <a:off x="-95243" y="-1194060"/>
              <a:ext cx="10518663" cy="7286857"/>
              <a:chOff x="-95243" y="-873985"/>
              <a:chExt cx="10518663" cy="7286857"/>
            </a:xfrm>
          </p:grpSpPr>
          <p:grpSp>
            <p:nvGrpSpPr>
              <p:cNvPr id="215" name="Google Shape;215;p9"/>
              <p:cNvGrpSpPr/>
              <p:nvPr/>
            </p:nvGrpSpPr>
            <p:grpSpPr>
              <a:xfrm flipH="1">
                <a:off x="-95243" y="-873985"/>
                <a:ext cx="9986867" cy="7286857"/>
                <a:chOff x="-674872" y="-873985"/>
                <a:chExt cx="9986867" cy="7286857"/>
              </a:xfrm>
            </p:grpSpPr>
            <p:grpSp>
              <p:nvGrpSpPr>
                <p:cNvPr id="216" name="Google Shape;216;p9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217" name="Google Shape;217;p9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" name="Google Shape;218;p9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" name="Google Shape;219;p9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" name="Google Shape;220;p9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" name="Google Shape;221;p9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22" name="Google Shape;222;p9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9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9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225;p9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9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9"/>
                <p:cNvSpPr/>
                <p:nvPr/>
              </p:nvSpPr>
              <p:spPr>
                <a:xfrm rot="-5400000">
                  <a:off x="133476" y="-56333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9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229;p9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0" name="Google Shape;230;p9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1" name="Google Shape;231;p9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23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33" name="Google Shape;23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"/>
          <p:cNvSpPr txBox="1">
            <a:spLocks noGrp="1"/>
          </p:cNvSpPr>
          <p:nvPr>
            <p:ph type="title" hasCustomPrompt="1"/>
          </p:nvPr>
        </p:nvSpPr>
        <p:spPr>
          <a:xfrm>
            <a:off x="713225" y="736925"/>
            <a:ext cx="5524500" cy="10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8" name="Google Shape;238;p11"/>
          <p:cNvSpPr txBox="1">
            <a:spLocks noGrp="1"/>
          </p:cNvSpPr>
          <p:nvPr>
            <p:ph type="subTitle" idx="1"/>
          </p:nvPr>
        </p:nvSpPr>
        <p:spPr>
          <a:xfrm>
            <a:off x="713225" y="1773425"/>
            <a:ext cx="55245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39" name="Google Shape;239;p11"/>
          <p:cNvGrpSpPr/>
          <p:nvPr/>
        </p:nvGrpSpPr>
        <p:grpSpPr>
          <a:xfrm>
            <a:off x="220654" y="580437"/>
            <a:ext cx="8522973" cy="4341373"/>
            <a:chOff x="220654" y="580437"/>
            <a:chExt cx="8522973" cy="4341373"/>
          </a:xfrm>
        </p:grpSpPr>
        <p:grpSp>
          <p:nvGrpSpPr>
            <p:cNvPr id="240" name="Google Shape;240;p11"/>
            <p:cNvGrpSpPr/>
            <p:nvPr/>
          </p:nvGrpSpPr>
          <p:grpSpPr>
            <a:xfrm>
              <a:off x="220654" y="4767438"/>
              <a:ext cx="301874" cy="154373"/>
              <a:chOff x="7893111" y="352204"/>
              <a:chExt cx="225869" cy="115505"/>
            </a:xfrm>
          </p:grpSpPr>
          <p:sp>
            <p:nvSpPr>
              <p:cNvPr id="241" name="Google Shape;241;p11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1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11"/>
            <p:cNvGrpSpPr/>
            <p:nvPr/>
          </p:nvGrpSpPr>
          <p:grpSpPr>
            <a:xfrm rot="5400000">
              <a:off x="8515504" y="654188"/>
              <a:ext cx="301874" cy="154373"/>
              <a:chOff x="7893111" y="352204"/>
              <a:chExt cx="225869" cy="115505"/>
            </a:xfrm>
          </p:grpSpPr>
          <p:sp>
            <p:nvSpPr>
              <p:cNvPr id="245" name="Google Shape;245;p11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8" name="Google Shape;248;p11"/>
          <p:cNvGrpSpPr/>
          <p:nvPr/>
        </p:nvGrpSpPr>
        <p:grpSpPr>
          <a:xfrm>
            <a:off x="-797268" y="-873985"/>
            <a:ext cx="10254409" cy="7286857"/>
            <a:chOff x="-797268" y="-873985"/>
            <a:chExt cx="10254409" cy="7286857"/>
          </a:xfrm>
        </p:grpSpPr>
        <p:grpSp>
          <p:nvGrpSpPr>
            <p:cNvPr id="249" name="Google Shape;249;p11"/>
            <p:cNvGrpSpPr/>
            <p:nvPr/>
          </p:nvGrpSpPr>
          <p:grpSpPr>
            <a:xfrm>
              <a:off x="-797268" y="-873985"/>
              <a:ext cx="10077988" cy="7286857"/>
              <a:chOff x="-797268" y="-873985"/>
              <a:chExt cx="10077988" cy="7286857"/>
            </a:xfrm>
          </p:grpSpPr>
          <p:grpSp>
            <p:nvGrpSpPr>
              <p:cNvPr id="250" name="Google Shape;250;p11"/>
              <p:cNvGrpSpPr/>
              <p:nvPr/>
            </p:nvGrpSpPr>
            <p:grpSpPr>
              <a:xfrm>
                <a:off x="161003" y="-873985"/>
                <a:ext cx="9119717" cy="7286857"/>
                <a:chOff x="161003" y="-873985"/>
                <a:chExt cx="9119717" cy="7286857"/>
              </a:xfrm>
            </p:grpSpPr>
            <p:grpSp>
              <p:nvGrpSpPr>
                <p:cNvPr id="251" name="Google Shape;251;p11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252" name="Google Shape;252;p11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11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11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11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11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57" name="Google Shape;257;p11"/>
                <p:cNvSpPr/>
                <p:nvPr/>
              </p:nvSpPr>
              <p:spPr>
                <a:xfrm rot="-5400000">
                  <a:off x="5662097" y="39564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11"/>
                <p:cNvSpPr/>
                <p:nvPr/>
              </p:nvSpPr>
              <p:spPr>
                <a:xfrm rot="10800000" flipH="1">
                  <a:off x="3728282" y="8160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11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11"/>
                <p:cNvSpPr/>
                <p:nvPr/>
              </p:nvSpPr>
              <p:spPr>
                <a:xfrm rot="5400000">
                  <a:off x="7183397" y="27215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11"/>
                <p:cNvSpPr/>
                <p:nvPr/>
              </p:nvSpPr>
              <p:spPr>
                <a:xfrm rot="5400000">
                  <a:off x="5617624" y="-21338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11"/>
                <p:cNvSpPr/>
                <p:nvPr/>
              </p:nvSpPr>
              <p:spPr>
                <a:xfrm rot="-5400000">
                  <a:off x="685701" y="-260771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11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11"/>
                <p:cNvSpPr/>
                <p:nvPr/>
              </p:nvSpPr>
              <p:spPr>
                <a:xfrm flipH="1">
                  <a:off x="161003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5" name="Google Shape;265;p11"/>
              <p:cNvSpPr/>
              <p:nvPr/>
            </p:nvSpPr>
            <p:spPr>
              <a:xfrm rot="10800000" flipH="1">
                <a:off x="-797268" y="138248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" name="Google Shape;266;p11"/>
            <p:cNvSpPr/>
            <p:nvPr/>
          </p:nvSpPr>
          <p:spPr>
            <a:xfrm rot="10800000" flipH="1">
              <a:off x="7606357" y="1858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04" name="Google Shape;304;p14"/>
          <p:cNvGrpSpPr/>
          <p:nvPr/>
        </p:nvGrpSpPr>
        <p:grpSpPr>
          <a:xfrm rot="10800000" flipH="1">
            <a:off x="-375847" y="-1262860"/>
            <a:ext cx="9447084" cy="7385718"/>
            <a:chOff x="-375847" y="-954685"/>
            <a:chExt cx="9447084" cy="7385718"/>
          </a:xfrm>
        </p:grpSpPr>
        <p:grpSp>
          <p:nvGrpSpPr>
            <p:cNvPr id="305" name="Google Shape;305;p14"/>
            <p:cNvGrpSpPr/>
            <p:nvPr/>
          </p:nvGrpSpPr>
          <p:grpSpPr>
            <a:xfrm>
              <a:off x="4071872" y="4749547"/>
              <a:ext cx="1303356" cy="352312"/>
              <a:chOff x="4071872" y="4749547"/>
              <a:chExt cx="1303356" cy="352312"/>
            </a:xfrm>
          </p:grpSpPr>
          <p:sp>
            <p:nvSpPr>
              <p:cNvPr id="306" name="Google Shape;306;p14"/>
              <p:cNvSpPr/>
              <p:nvPr/>
            </p:nvSpPr>
            <p:spPr>
              <a:xfrm>
                <a:off x="40718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4"/>
              <p:cNvSpPr/>
              <p:nvPr/>
            </p:nvSpPr>
            <p:spPr>
              <a:xfrm>
                <a:off x="40718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1" y="23"/>
                      <a:pt x="1" y="44"/>
                      <a:pt x="1" y="66"/>
                    </a:cubicBezTo>
                    <a:cubicBezTo>
                      <a:pt x="1" y="66"/>
                      <a:pt x="1" y="93"/>
                      <a:pt x="22" y="114"/>
                    </a:cubicBezTo>
                    <a:cubicBezTo>
                      <a:pt x="22" y="114"/>
                      <a:pt x="44" y="136"/>
                      <a:pt x="65" y="136"/>
                    </a:cubicBezTo>
                    <a:cubicBezTo>
                      <a:pt x="87" y="136"/>
                      <a:pt x="87" y="114"/>
                      <a:pt x="114" y="114"/>
                    </a:cubicBezTo>
                    <a:cubicBezTo>
                      <a:pt x="114" y="93"/>
                      <a:pt x="136" y="66"/>
                      <a:pt x="136" y="66"/>
                    </a:cubicBezTo>
                    <a:cubicBezTo>
                      <a:pt x="136" y="44"/>
                      <a:pt x="114" y="23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4"/>
              <p:cNvSpPr/>
              <p:nvPr/>
            </p:nvSpPr>
            <p:spPr>
              <a:xfrm>
                <a:off x="4103153" y="5086103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4"/>
              <p:cNvSpPr/>
              <p:nvPr/>
            </p:nvSpPr>
            <p:spPr>
              <a:xfrm>
                <a:off x="53594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22" y="23"/>
                      <a:pt x="0" y="44"/>
                      <a:pt x="0" y="66"/>
                    </a:cubicBezTo>
                    <a:cubicBezTo>
                      <a:pt x="0" y="66"/>
                      <a:pt x="22" y="93"/>
                      <a:pt x="22" y="114"/>
                    </a:cubicBezTo>
                    <a:cubicBezTo>
                      <a:pt x="44" y="114"/>
                      <a:pt x="71" y="136"/>
                      <a:pt x="71" y="136"/>
                    </a:cubicBezTo>
                    <a:cubicBezTo>
                      <a:pt x="92" y="136"/>
                      <a:pt x="114" y="114"/>
                      <a:pt x="135" y="114"/>
                    </a:cubicBezTo>
                    <a:lnTo>
                      <a:pt x="135" y="66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4"/>
              <p:cNvSpPr/>
              <p:nvPr/>
            </p:nvSpPr>
            <p:spPr>
              <a:xfrm>
                <a:off x="53594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" name="Google Shape;311;p14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-375847" y="1433618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2125685" y="4632153"/>
              <a:ext cx="15756" cy="1798881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4"/>
            <p:cNvSpPr/>
            <p:nvPr/>
          </p:nvSpPr>
          <p:spPr>
            <a:xfrm rot="10800000" flipH="1">
              <a:off x="2236857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4"/>
            <p:cNvSpPr/>
            <p:nvPr/>
          </p:nvSpPr>
          <p:spPr>
            <a:xfrm>
              <a:off x="655499" y="4883707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6557922" y="-145819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4"/>
            <p:cNvSpPr/>
            <p:nvPr/>
          </p:nvSpPr>
          <p:spPr>
            <a:xfrm rot="-5400000">
              <a:off x="7278126" y="405209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4"/>
            <p:cNvSpPr/>
            <p:nvPr/>
          </p:nvSpPr>
          <p:spPr>
            <a:xfrm rot="5400000" flipH="1">
              <a:off x="4242978" y="-1950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14"/>
          <p:cNvGrpSpPr/>
          <p:nvPr/>
        </p:nvGrpSpPr>
        <p:grpSpPr>
          <a:xfrm>
            <a:off x="276580" y="445025"/>
            <a:ext cx="8496948" cy="2277674"/>
            <a:chOff x="276580" y="445025"/>
            <a:chExt cx="8496948" cy="2277674"/>
          </a:xfrm>
        </p:grpSpPr>
        <p:grpSp>
          <p:nvGrpSpPr>
            <p:cNvPr id="321" name="Google Shape;321;p14"/>
            <p:cNvGrpSpPr/>
            <p:nvPr/>
          </p:nvGrpSpPr>
          <p:grpSpPr>
            <a:xfrm rot="5400000">
              <a:off x="202829" y="2494575"/>
              <a:ext cx="301874" cy="154373"/>
              <a:chOff x="7893111" y="352204"/>
              <a:chExt cx="225869" cy="115505"/>
            </a:xfrm>
          </p:grpSpPr>
          <p:sp>
            <p:nvSpPr>
              <p:cNvPr id="322" name="Google Shape;322;p14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4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4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" name="Google Shape;325;p14"/>
            <p:cNvGrpSpPr/>
            <p:nvPr/>
          </p:nvGrpSpPr>
          <p:grpSpPr>
            <a:xfrm rot="5400000">
              <a:off x="8545404" y="518775"/>
              <a:ext cx="301874" cy="154373"/>
              <a:chOff x="7893111" y="352204"/>
              <a:chExt cx="225869" cy="115505"/>
            </a:xfrm>
          </p:grpSpPr>
          <p:sp>
            <p:nvSpPr>
              <p:cNvPr id="326" name="Google Shape;326;p14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14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14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16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57" name="Google Shape;357;p16"/>
          <p:cNvGrpSpPr/>
          <p:nvPr/>
        </p:nvGrpSpPr>
        <p:grpSpPr>
          <a:xfrm>
            <a:off x="277805" y="246425"/>
            <a:ext cx="8146198" cy="1019198"/>
            <a:chOff x="277805" y="246425"/>
            <a:chExt cx="8146198" cy="1019198"/>
          </a:xfrm>
        </p:grpSpPr>
        <p:grpSp>
          <p:nvGrpSpPr>
            <p:cNvPr id="358" name="Google Shape;358;p16"/>
            <p:cNvGrpSpPr/>
            <p:nvPr/>
          </p:nvGrpSpPr>
          <p:grpSpPr>
            <a:xfrm>
              <a:off x="8122129" y="246425"/>
              <a:ext cx="301874" cy="154373"/>
              <a:chOff x="7893111" y="352204"/>
              <a:chExt cx="225869" cy="115505"/>
            </a:xfrm>
          </p:grpSpPr>
          <p:sp>
            <p:nvSpPr>
              <p:cNvPr id="359" name="Google Shape;359;p1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" name="Google Shape;362;p16"/>
            <p:cNvGrpSpPr/>
            <p:nvPr/>
          </p:nvGrpSpPr>
          <p:grpSpPr>
            <a:xfrm rot="5400000">
              <a:off x="204054" y="1037500"/>
              <a:ext cx="301874" cy="154373"/>
              <a:chOff x="7893111" y="352204"/>
              <a:chExt cx="225869" cy="115505"/>
            </a:xfrm>
          </p:grpSpPr>
          <p:sp>
            <p:nvSpPr>
              <p:cNvPr id="363" name="Google Shape;363;p1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16"/>
          <p:cNvGrpSpPr/>
          <p:nvPr/>
        </p:nvGrpSpPr>
        <p:grpSpPr>
          <a:xfrm rot="10800000">
            <a:off x="-1338343" y="-955860"/>
            <a:ext cx="10518663" cy="7286857"/>
            <a:chOff x="-95243" y="-1194060"/>
            <a:chExt cx="10518663" cy="7286857"/>
          </a:xfrm>
        </p:grpSpPr>
        <p:grpSp>
          <p:nvGrpSpPr>
            <p:cNvPr id="367" name="Google Shape;367;p16"/>
            <p:cNvGrpSpPr/>
            <p:nvPr/>
          </p:nvGrpSpPr>
          <p:grpSpPr>
            <a:xfrm rot="10800000" flipH="1">
              <a:off x="-95243" y="-1194060"/>
              <a:ext cx="10518663" cy="7286857"/>
              <a:chOff x="-95243" y="-873985"/>
              <a:chExt cx="10518663" cy="7286857"/>
            </a:xfrm>
          </p:grpSpPr>
          <p:grpSp>
            <p:nvGrpSpPr>
              <p:cNvPr id="368" name="Google Shape;368;p16"/>
              <p:cNvGrpSpPr/>
              <p:nvPr/>
            </p:nvGrpSpPr>
            <p:grpSpPr>
              <a:xfrm flipH="1">
                <a:off x="-95243" y="-873985"/>
                <a:ext cx="9986867" cy="7286857"/>
                <a:chOff x="-674872" y="-873985"/>
                <a:chExt cx="9986867" cy="7286857"/>
              </a:xfrm>
            </p:grpSpPr>
            <p:grpSp>
              <p:nvGrpSpPr>
                <p:cNvPr id="369" name="Google Shape;369;p16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370" name="Google Shape;370;p16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16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16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16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16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21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5" name="Google Shape;375;p16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16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16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16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16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16"/>
                <p:cNvSpPr/>
                <p:nvPr/>
              </p:nvSpPr>
              <p:spPr>
                <a:xfrm rot="-5400000">
                  <a:off x="409526" y="-52358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16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16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3" name="Google Shape;383;p16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" name="Google Shape;384;p16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18"/>
          <p:cNvSpPr txBox="1">
            <a:spLocks noGrp="1"/>
          </p:cNvSpPr>
          <p:nvPr>
            <p:ph type="subTitle" idx="1"/>
          </p:nvPr>
        </p:nvSpPr>
        <p:spPr>
          <a:xfrm>
            <a:off x="713213" y="1839775"/>
            <a:ext cx="29433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18"/>
          <p:cNvSpPr txBox="1">
            <a:spLocks noGrp="1"/>
          </p:cNvSpPr>
          <p:nvPr>
            <p:ph type="subTitle" idx="2"/>
          </p:nvPr>
        </p:nvSpPr>
        <p:spPr>
          <a:xfrm>
            <a:off x="3946027" y="1839775"/>
            <a:ext cx="29433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18"/>
          <p:cNvSpPr txBox="1">
            <a:spLocks noGrp="1"/>
          </p:cNvSpPr>
          <p:nvPr>
            <p:ph type="subTitle" idx="3"/>
          </p:nvPr>
        </p:nvSpPr>
        <p:spPr>
          <a:xfrm>
            <a:off x="713213" y="3427575"/>
            <a:ext cx="29433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18"/>
          <p:cNvSpPr txBox="1">
            <a:spLocks noGrp="1"/>
          </p:cNvSpPr>
          <p:nvPr>
            <p:ph type="subTitle" idx="4"/>
          </p:nvPr>
        </p:nvSpPr>
        <p:spPr>
          <a:xfrm>
            <a:off x="3946027" y="3427575"/>
            <a:ext cx="29433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18"/>
          <p:cNvSpPr txBox="1">
            <a:spLocks noGrp="1"/>
          </p:cNvSpPr>
          <p:nvPr>
            <p:ph type="subTitle" idx="5"/>
          </p:nvPr>
        </p:nvSpPr>
        <p:spPr>
          <a:xfrm>
            <a:off x="713213" y="1320725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26" name="Google Shape;426;p18"/>
          <p:cNvSpPr txBox="1">
            <a:spLocks noGrp="1"/>
          </p:cNvSpPr>
          <p:nvPr>
            <p:ph type="subTitle" idx="6"/>
          </p:nvPr>
        </p:nvSpPr>
        <p:spPr>
          <a:xfrm>
            <a:off x="713213" y="2908425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27" name="Google Shape;427;p18"/>
          <p:cNvSpPr txBox="1">
            <a:spLocks noGrp="1"/>
          </p:cNvSpPr>
          <p:nvPr>
            <p:ph type="subTitle" idx="7"/>
          </p:nvPr>
        </p:nvSpPr>
        <p:spPr>
          <a:xfrm>
            <a:off x="3945999" y="1320725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28" name="Google Shape;428;p18"/>
          <p:cNvSpPr txBox="1">
            <a:spLocks noGrp="1"/>
          </p:cNvSpPr>
          <p:nvPr>
            <p:ph type="subTitle" idx="8"/>
          </p:nvPr>
        </p:nvSpPr>
        <p:spPr>
          <a:xfrm>
            <a:off x="3945999" y="2908425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429" name="Google Shape;429;p18"/>
          <p:cNvGrpSpPr/>
          <p:nvPr/>
        </p:nvGrpSpPr>
        <p:grpSpPr>
          <a:xfrm>
            <a:off x="133004" y="261300"/>
            <a:ext cx="8799448" cy="4182723"/>
            <a:chOff x="133004" y="261300"/>
            <a:chExt cx="8799448" cy="4182723"/>
          </a:xfrm>
        </p:grpSpPr>
        <p:grpSp>
          <p:nvGrpSpPr>
            <p:cNvPr id="430" name="Google Shape;430;p18"/>
            <p:cNvGrpSpPr/>
            <p:nvPr/>
          </p:nvGrpSpPr>
          <p:grpSpPr>
            <a:xfrm>
              <a:off x="133004" y="261300"/>
              <a:ext cx="301874" cy="154373"/>
              <a:chOff x="7893111" y="352204"/>
              <a:chExt cx="225869" cy="115505"/>
            </a:xfrm>
          </p:grpSpPr>
          <p:sp>
            <p:nvSpPr>
              <p:cNvPr id="431" name="Google Shape;431;p1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18"/>
            <p:cNvGrpSpPr/>
            <p:nvPr/>
          </p:nvGrpSpPr>
          <p:grpSpPr>
            <a:xfrm rot="5400000">
              <a:off x="8704329" y="4215900"/>
              <a:ext cx="301874" cy="154373"/>
              <a:chOff x="7893111" y="352204"/>
              <a:chExt cx="225869" cy="115505"/>
            </a:xfrm>
          </p:grpSpPr>
          <p:sp>
            <p:nvSpPr>
              <p:cNvPr id="435" name="Google Shape;435;p1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" name="Google Shape;438;p18"/>
          <p:cNvGrpSpPr/>
          <p:nvPr/>
        </p:nvGrpSpPr>
        <p:grpSpPr>
          <a:xfrm>
            <a:off x="-95243" y="-873985"/>
            <a:ext cx="10518663" cy="7286857"/>
            <a:chOff x="-95243" y="-873985"/>
            <a:chExt cx="10518663" cy="7286857"/>
          </a:xfrm>
        </p:grpSpPr>
        <p:grpSp>
          <p:nvGrpSpPr>
            <p:cNvPr id="439" name="Google Shape;439;p18"/>
            <p:cNvGrpSpPr/>
            <p:nvPr/>
          </p:nvGrpSpPr>
          <p:grpSpPr>
            <a:xfrm flipH="1">
              <a:off x="-95243" y="-873985"/>
              <a:ext cx="9986867" cy="7286857"/>
              <a:chOff x="-674872" y="-873985"/>
              <a:chExt cx="9986867" cy="7286857"/>
            </a:xfrm>
          </p:grpSpPr>
          <p:grpSp>
            <p:nvGrpSpPr>
              <p:cNvPr id="440" name="Google Shape;440;p18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441" name="Google Shape;441;p18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18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18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18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18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2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6" name="Google Shape;446;p18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8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8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8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8"/>
              <p:cNvSpPr/>
              <p:nvPr/>
            </p:nvSpPr>
            <p:spPr>
              <a:xfrm rot="5400000">
                <a:off x="6757974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8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8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8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2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4" name="Google Shape;454;p18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2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5" r:id="rId4"/>
    <p:sldLayoutId id="2147483657" r:id="rId5"/>
    <p:sldLayoutId id="2147483658" r:id="rId6"/>
    <p:sldLayoutId id="2147483660" r:id="rId7"/>
    <p:sldLayoutId id="2147483662" r:id="rId8"/>
    <p:sldLayoutId id="2147483664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7"/>
          <p:cNvSpPr txBox="1">
            <a:spLocks noGrp="1"/>
          </p:cNvSpPr>
          <p:nvPr>
            <p:ph type="subTitle" idx="1"/>
          </p:nvPr>
        </p:nvSpPr>
        <p:spPr>
          <a:xfrm>
            <a:off x="933452" y="3142625"/>
            <a:ext cx="41001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DISUSUN OLEH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1. </a:t>
            </a:r>
            <a:r>
              <a:rPr lang="en" sz="1100" dirty="0">
                <a:latin typeface="Cambria" panose="02040503050406030204" pitchFamily="18" charset="0"/>
                <a:ea typeface="Cambria" panose="02040503050406030204" pitchFamily="18" charset="0"/>
              </a:rPr>
              <a:t> Fauzan Nurpadilah | 20240040041</a:t>
            </a:r>
            <a:endParaRPr sz="1100" dirty="0"/>
          </a:p>
        </p:txBody>
      </p:sp>
      <p:sp>
        <p:nvSpPr>
          <p:cNvPr id="644" name="Google Shape;644;p27"/>
          <p:cNvSpPr txBox="1">
            <a:spLocks noGrp="1"/>
          </p:cNvSpPr>
          <p:nvPr>
            <p:ph type="ctrTitle"/>
          </p:nvPr>
        </p:nvSpPr>
        <p:spPr>
          <a:xfrm>
            <a:off x="539519" y="2465129"/>
            <a:ext cx="4579642" cy="18620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mbria" panose="02040503050406030204" pitchFamily="18" charset="0"/>
                <a:ea typeface="Cambria" panose="02040503050406030204" pitchFamily="18" charset="0"/>
              </a:rPr>
              <a:t>IMPLEMENTASI ALGORITMA DARI DJIKSTRA ALGORITMA DALAM PETA GPS UNTUK MENEMUKAN RUTE TERCEPAT</a:t>
            </a:r>
            <a:br>
              <a:rPr lang="en" dirty="0">
                <a:latin typeface="Cambria" panose="02040503050406030204" pitchFamily="18" charset="0"/>
                <a:ea typeface="Cambria" panose="02040503050406030204" pitchFamily="18" charset="0"/>
              </a:rPr>
            </a:br>
            <a:br>
              <a:rPr lang="en" dirty="0">
                <a:latin typeface="Cambria" panose="02040503050406030204" pitchFamily="18" charset="0"/>
                <a:ea typeface="Cambria" panose="02040503050406030204" pitchFamily="18" charset="0"/>
              </a:rPr>
            </a:br>
            <a:endParaRPr b="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645" name="Google Shape;645;p27"/>
          <p:cNvGrpSpPr/>
          <p:nvPr/>
        </p:nvGrpSpPr>
        <p:grpSpPr>
          <a:xfrm>
            <a:off x="4762085" y="855025"/>
            <a:ext cx="3448463" cy="3582150"/>
            <a:chOff x="4762085" y="855025"/>
            <a:chExt cx="3448463" cy="3582150"/>
          </a:xfrm>
        </p:grpSpPr>
        <p:pic>
          <p:nvPicPr>
            <p:cNvPr id="646" name="Google Shape;646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62085" y="3025662"/>
              <a:ext cx="1727309" cy="13961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7" name="Google Shape;647;p27"/>
            <p:cNvPicPr preferRelativeResize="0"/>
            <p:nvPr/>
          </p:nvPicPr>
          <p:blipFill rotWithShape="1">
            <a:blip r:embed="rId4">
              <a:alphaModFix/>
            </a:blip>
            <a:srcRect l="4711" t="4943" r="3989" b="5177"/>
            <a:stretch/>
          </p:blipFill>
          <p:spPr>
            <a:xfrm>
              <a:off x="4938075" y="855025"/>
              <a:ext cx="3272473" cy="28175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8" name="Google Shape;648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1350" y="2665875"/>
              <a:ext cx="1277100" cy="17713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49" name="Google Shape;649;p27"/>
            <p:cNvGrpSpPr/>
            <p:nvPr/>
          </p:nvGrpSpPr>
          <p:grpSpPr>
            <a:xfrm>
              <a:off x="7008959" y="4047150"/>
              <a:ext cx="371766" cy="179195"/>
              <a:chOff x="3611929" y="2047735"/>
              <a:chExt cx="957172" cy="461367"/>
            </a:xfrm>
          </p:grpSpPr>
          <p:sp>
            <p:nvSpPr>
              <p:cNvPr id="650" name="Google Shape;650;p27"/>
              <p:cNvSpPr/>
              <p:nvPr/>
            </p:nvSpPr>
            <p:spPr>
              <a:xfrm>
                <a:off x="3611929" y="2047735"/>
                <a:ext cx="957172" cy="461367"/>
              </a:xfrm>
              <a:custGeom>
                <a:avLst/>
                <a:gdLst/>
                <a:ahLst/>
                <a:cxnLst/>
                <a:rect l="l" t="t" r="r" b="b"/>
                <a:pathLst>
                  <a:path w="10645" h="5131" extrusionOk="0">
                    <a:moveTo>
                      <a:pt x="10509" y="114"/>
                    </a:moveTo>
                    <a:cubicBezTo>
                      <a:pt x="10439" y="1"/>
                      <a:pt x="10304" y="71"/>
                      <a:pt x="10239" y="136"/>
                    </a:cubicBezTo>
                    <a:cubicBezTo>
                      <a:pt x="9991" y="362"/>
                      <a:pt x="9764" y="654"/>
                      <a:pt x="9543" y="902"/>
                    </a:cubicBezTo>
                    <a:cubicBezTo>
                      <a:pt x="9224" y="1308"/>
                      <a:pt x="8911" y="1713"/>
                      <a:pt x="8619" y="2118"/>
                    </a:cubicBezTo>
                    <a:cubicBezTo>
                      <a:pt x="8598" y="2096"/>
                      <a:pt x="8598" y="2096"/>
                      <a:pt x="8598" y="2074"/>
                    </a:cubicBezTo>
                    <a:cubicBezTo>
                      <a:pt x="8598" y="2074"/>
                      <a:pt x="8571" y="2047"/>
                      <a:pt x="8571" y="2074"/>
                    </a:cubicBezTo>
                    <a:cubicBezTo>
                      <a:pt x="8484" y="2161"/>
                      <a:pt x="8371" y="2274"/>
                      <a:pt x="8236" y="2317"/>
                    </a:cubicBezTo>
                    <a:cubicBezTo>
                      <a:pt x="8122" y="2344"/>
                      <a:pt x="7944" y="2274"/>
                      <a:pt x="7944" y="2118"/>
                    </a:cubicBezTo>
                    <a:cubicBezTo>
                      <a:pt x="7944" y="2118"/>
                      <a:pt x="7923" y="2096"/>
                      <a:pt x="7923" y="2118"/>
                    </a:cubicBezTo>
                    <a:cubicBezTo>
                      <a:pt x="7788" y="2209"/>
                      <a:pt x="7653" y="2296"/>
                      <a:pt x="7491" y="2366"/>
                    </a:cubicBezTo>
                    <a:cubicBezTo>
                      <a:pt x="7469" y="2317"/>
                      <a:pt x="7469" y="2253"/>
                      <a:pt x="7447" y="2209"/>
                    </a:cubicBezTo>
                    <a:cubicBezTo>
                      <a:pt x="7447" y="2182"/>
                      <a:pt x="7426" y="2182"/>
                      <a:pt x="7426" y="2182"/>
                    </a:cubicBezTo>
                    <a:cubicBezTo>
                      <a:pt x="7291" y="2317"/>
                      <a:pt x="7134" y="2409"/>
                      <a:pt x="6978" y="2452"/>
                    </a:cubicBezTo>
                    <a:cubicBezTo>
                      <a:pt x="6907" y="2479"/>
                      <a:pt x="6794" y="2523"/>
                      <a:pt x="6729" y="2501"/>
                    </a:cubicBezTo>
                    <a:cubicBezTo>
                      <a:pt x="6659" y="2479"/>
                      <a:pt x="6681" y="2253"/>
                      <a:pt x="6681" y="2209"/>
                    </a:cubicBezTo>
                    <a:cubicBezTo>
                      <a:pt x="6681" y="2182"/>
                      <a:pt x="6659" y="2182"/>
                      <a:pt x="6637" y="2182"/>
                    </a:cubicBezTo>
                    <a:cubicBezTo>
                      <a:pt x="6459" y="2452"/>
                      <a:pt x="6211" y="2636"/>
                      <a:pt x="5941" y="2722"/>
                    </a:cubicBezTo>
                    <a:cubicBezTo>
                      <a:pt x="5941" y="2544"/>
                      <a:pt x="5962" y="2366"/>
                      <a:pt x="5984" y="2182"/>
                    </a:cubicBezTo>
                    <a:cubicBezTo>
                      <a:pt x="5984" y="2161"/>
                      <a:pt x="5962" y="2161"/>
                      <a:pt x="5962" y="2161"/>
                    </a:cubicBezTo>
                    <a:cubicBezTo>
                      <a:pt x="5671" y="2409"/>
                      <a:pt x="5401" y="2658"/>
                      <a:pt x="5109" y="2906"/>
                    </a:cubicBezTo>
                    <a:cubicBezTo>
                      <a:pt x="5109" y="2679"/>
                      <a:pt x="5222" y="2452"/>
                      <a:pt x="5401" y="2317"/>
                    </a:cubicBezTo>
                    <a:cubicBezTo>
                      <a:pt x="5422" y="2317"/>
                      <a:pt x="5401" y="2296"/>
                      <a:pt x="5379" y="2296"/>
                    </a:cubicBezTo>
                    <a:cubicBezTo>
                      <a:pt x="5330" y="2317"/>
                      <a:pt x="5287" y="2344"/>
                      <a:pt x="5222" y="2366"/>
                    </a:cubicBezTo>
                    <a:cubicBezTo>
                      <a:pt x="5357" y="2096"/>
                      <a:pt x="5465" y="1804"/>
                      <a:pt x="5557" y="1486"/>
                    </a:cubicBezTo>
                    <a:cubicBezTo>
                      <a:pt x="5649" y="1216"/>
                      <a:pt x="5692" y="924"/>
                      <a:pt x="5692" y="654"/>
                    </a:cubicBezTo>
                    <a:cubicBezTo>
                      <a:pt x="5671" y="541"/>
                      <a:pt x="5671" y="384"/>
                      <a:pt x="5627" y="292"/>
                    </a:cubicBezTo>
                    <a:cubicBezTo>
                      <a:pt x="5579" y="227"/>
                      <a:pt x="5465" y="206"/>
                      <a:pt x="5379" y="206"/>
                    </a:cubicBezTo>
                    <a:cubicBezTo>
                      <a:pt x="5152" y="227"/>
                      <a:pt x="4952" y="362"/>
                      <a:pt x="4769" y="497"/>
                    </a:cubicBezTo>
                    <a:cubicBezTo>
                      <a:pt x="4547" y="654"/>
                      <a:pt x="4364" y="859"/>
                      <a:pt x="4164" y="1059"/>
                    </a:cubicBezTo>
                    <a:cubicBezTo>
                      <a:pt x="3916" y="1308"/>
                      <a:pt x="3689" y="1578"/>
                      <a:pt x="3467" y="1848"/>
                    </a:cubicBezTo>
                    <a:cubicBezTo>
                      <a:pt x="3511" y="1621"/>
                      <a:pt x="3532" y="1421"/>
                      <a:pt x="3489" y="1216"/>
                    </a:cubicBezTo>
                    <a:cubicBezTo>
                      <a:pt x="3419" y="967"/>
                      <a:pt x="3197" y="859"/>
                      <a:pt x="2971" y="902"/>
                    </a:cubicBezTo>
                    <a:cubicBezTo>
                      <a:pt x="2679" y="946"/>
                      <a:pt x="2474" y="1216"/>
                      <a:pt x="2317" y="1421"/>
                    </a:cubicBezTo>
                    <a:cubicBezTo>
                      <a:pt x="1869" y="1961"/>
                      <a:pt x="1415" y="2501"/>
                      <a:pt x="1010" y="3063"/>
                    </a:cubicBezTo>
                    <a:cubicBezTo>
                      <a:pt x="767" y="3376"/>
                      <a:pt x="519" y="3694"/>
                      <a:pt x="335" y="4029"/>
                    </a:cubicBezTo>
                    <a:cubicBezTo>
                      <a:pt x="179" y="4321"/>
                      <a:pt x="65" y="4661"/>
                      <a:pt x="157" y="4974"/>
                    </a:cubicBezTo>
                    <a:cubicBezTo>
                      <a:pt x="157" y="4996"/>
                      <a:pt x="200" y="4996"/>
                      <a:pt x="200" y="4974"/>
                    </a:cubicBezTo>
                    <a:cubicBezTo>
                      <a:pt x="0" y="4369"/>
                      <a:pt x="540" y="3781"/>
                      <a:pt x="875" y="3311"/>
                    </a:cubicBezTo>
                    <a:cubicBezTo>
                      <a:pt x="1259" y="2793"/>
                      <a:pt x="1664" y="2274"/>
                      <a:pt x="2069" y="1777"/>
                    </a:cubicBezTo>
                    <a:cubicBezTo>
                      <a:pt x="2160" y="1642"/>
                      <a:pt x="2274" y="1507"/>
                      <a:pt x="2387" y="1399"/>
                    </a:cubicBezTo>
                    <a:cubicBezTo>
                      <a:pt x="2452" y="1286"/>
                      <a:pt x="2544" y="1172"/>
                      <a:pt x="2657" y="1081"/>
                    </a:cubicBezTo>
                    <a:cubicBezTo>
                      <a:pt x="2879" y="902"/>
                      <a:pt x="3284" y="811"/>
                      <a:pt x="3419" y="1151"/>
                    </a:cubicBezTo>
                    <a:cubicBezTo>
                      <a:pt x="3532" y="1372"/>
                      <a:pt x="3467" y="1669"/>
                      <a:pt x="3397" y="1891"/>
                    </a:cubicBezTo>
                    <a:cubicBezTo>
                      <a:pt x="3284" y="2047"/>
                      <a:pt x="3149" y="2209"/>
                      <a:pt x="3014" y="2366"/>
                    </a:cubicBezTo>
                    <a:cubicBezTo>
                      <a:pt x="2836" y="2587"/>
                      <a:pt x="2679" y="2814"/>
                      <a:pt x="2495" y="3041"/>
                    </a:cubicBezTo>
                    <a:cubicBezTo>
                      <a:pt x="2339" y="3262"/>
                      <a:pt x="2160" y="3511"/>
                      <a:pt x="2069" y="3759"/>
                    </a:cubicBezTo>
                    <a:cubicBezTo>
                      <a:pt x="2025" y="3873"/>
                      <a:pt x="2004" y="4008"/>
                      <a:pt x="2025" y="4121"/>
                    </a:cubicBezTo>
                    <a:cubicBezTo>
                      <a:pt x="2047" y="4143"/>
                      <a:pt x="2047" y="4143"/>
                      <a:pt x="2069" y="4143"/>
                    </a:cubicBezTo>
                    <a:cubicBezTo>
                      <a:pt x="2522" y="3781"/>
                      <a:pt x="2879" y="3311"/>
                      <a:pt x="3127" y="2793"/>
                    </a:cubicBezTo>
                    <a:cubicBezTo>
                      <a:pt x="3262" y="2544"/>
                      <a:pt x="3354" y="2274"/>
                      <a:pt x="3419" y="2004"/>
                    </a:cubicBezTo>
                    <a:cubicBezTo>
                      <a:pt x="3419" y="1961"/>
                      <a:pt x="3440" y="1939"/>
                      <a:pt x="3440" y="1912"/>
                    </a:cubicBezTo>
                    <a:cubicBezTo>
                      <a:pt x="3554" y="1756"/>
                      <a:pt x="3689" y="1621"/>
                      <a:pt x="3824" y="1486"/>
                    </a:cubicBezTo>
                    <a:cubicBezTo>
                      <a:pt x="4007" y="1286"/>
                      <a:pt x="4186" y="1081"/>
                      <a:pt x="4364" y="902"/>
                    </a:cubicBezTo>
                    <a:cubicBezTo>
                      <a:pt x="4547" y="724"/>
                      <a:pt x="4726" y="541"/>
                      <a:pt x="4925" y="427"/>
                    </a:cubicBezTo>
                    <a:cubicBezTo>
                      <a:pt x="5109" y="319"/>
                      <a:pt x="5536" y="92"/>
                      <a:pt x="5627" y="384"/>
                    </a:cubicBezTo>
                    <a:cubicBezTo>
                      <a:pt x="5692" y="654"/>
                      <a:pt x="5649" y="967"/>
                      <a:pt x="5579" y="1237"/>
                    </a:cubicBezTo>
                    <a:cubicBezTo>
                      <a:pt x="5492" y="1621"/>
                      <a:pt x="5357" y="2026"/>
                      <a:pt x="5174" y="2388"/>
                    </a:cubicBezTo>
                    <a:cubicBezTo>
                      <a:pt x="4342" y="2793"/>
                      <a:pt x="3624" y="3397"/>
                      <a:pt x="3062" y="4143"/>
                    </a:cubicBezTo>
                    <a:cubicBezTo>
                      <a:pt x="2927" y="4342"/>
                      <a:pt x="2765" y="4548"/>
                      <a:pt x="2657" y="4774"/>
                    </a:cubicBezTo>
                    <a:cubicBezTo>
                      <a:pt x="2587" y="4931"/>
                      <a:pt x="2609" y="5131"/>
                      <a:pt x="2836" y="5131"/>
                    </a:cubicBezTo>
                    <a:cubicBezTo>
                      <a:pt x="2949" y="5131"/>
                      <a:pt x="3062" y="5088"/>
                      <a:pt x="3149" y="5044"/>
                    </a:cubicBezTo>
                    <a:cubicBezTo>
                      <a:pt x="3262" y="4996"/>
                      <a:pt x="3376" y="4953"/>
                      <a:pt x="3467" y="4882"/>
                    </a:cubicBezTo>
                    <a:cubicBezTo>
                      <a:pt x="3667" y="4747"/>
                      <a:pt x="3845" y="4591"/>
                      <a:pt x="4007" y="4413"/>
                    </a:cubicBezTo>
                    <a:cubicBezTo>
                      <a:pt x="4364" y="4029"/>
                      <a:pt x="4612" y="3581"/>
                      <a:pt x="4861" y="3127"/>
                    </a:cubicBezTo>
                    <a:cubicBezTo>
                      <a:pt x="4996" y="2906"/>
                      <a:pt x="5109" y="2658"/>
                      <a:pt x="5195" y="2431"/>
                    </a:cubicBezTo>
                    <a:cubicBezTo>
                      <a:pt x="5222" y="2409"/>
                      <a:pt x="5266" y="2388"/>
                      <a:pt x="5287" y="2388"/>
                    </a:cubicBezTo>
                    <a:cubicBezTo>
                      <a:pt x="5131" y="2523"/>
                      <a:pt x="5060" y="2722"/>
                      <a:pt x="5060" y="2928"/>
                    </a:cubicBezTo>
                    <a:cubicBezTo>
                      <a:pt x="5087" y="2949"/>
                      <a:pt x="5087" y="2949"/>
                      <a:pt x="5109" y="2949"/>
                    </a:cubicBezTo>
                    <a:cubicBezTo>
                      <a:pt x="5379" y="2701"/>
                      <a:pt x="5671" y="2452"/>
                      <a:pt x="5941" y="2209"/>
                    </a:cubicBezTo>
                    <a:cubicBezTo>
                      <a:pt x="5941" y="2388"/>
                      <a:pt x="5919" y="2566"/>
                      <a:pt x="5897" y="2749"/>
                    </a:cubicBezTo>
                    <a:cubicBezTo>
                      <a:pt x="5897" y="2749"/>
                      <a:pt x="5897" y="2771"/>
                      <a:pt x="5919" y="2771"/>
                    </a:cubicBezTo>
                    <a:cubicBezTo>
                      <a:pt x="6211" y="2679"/>
                      <a:pt x="6459" y="2501"/>
                      <a:pt x="6637" y="2253"/>
                    </a:cubicBezTo>
                    <a:cubicBezTo>
                      <a:pt x="6637" y="2344"/>
                      <a:pt x="6659" y="2431"/>
                      <a:pt x="6659" y="2501"/>
                    </a:cubicBezTo>
                    <a:cubicBezTo>
                      <a:pt x="6659" y="2523"/>
                      <a:pt x="6659" y="2523"/>
                      <a:pt x="6681" y="2523"/>
                    </a:cubicBezTo>
                    <a:cubicBezTo>
                      <a:pt x="6951" y="2544"/>
                      <a:pt x="7221" y="2431"/>
                      <a:pt x="7426" y="2231"/>
                    </a:cubicBezTo>
                    <a:cubicBezTo>
                      <a:pt x="7426" y="2296"/>
                      <a:pt x="7447" y="2344"/>
                      <a:pt x="7469" y="2388"/>
                    </a:cubicBezTo>
                    <a:cubicBezTo>
                      <a:pt x="7469" y="2409"/>
                      <a:pt x="7469" y="2409"/>
                      <a:pt x="7491" y="2409"/>
                    </a:cubicBezTo>
                    <a:cubicBezTo>
                      <a:pt x="7626" y="2344"/>
                      <a:pt x="7788" y="2253"/>
                      <a:pt x="7923" y="2161"/>
                    </a:cubicBezTo>
                    <a:cubicBezTo>
                      <a:pt x="7923" y="2274"/>
                      <a:pt x="8031" y="2344"/>
                      <a:pt x="8166" y="2366"/>
                    </a:cubicBezTo>
                    <a:cubicBezTo>
                      <a:pt x="8328" y="2366"/>
                      <a:pt x="8463" y="2231"/>
                      <a:pt x="8571" y="2118"/>
                    </a:cubicBezTo>
                    <a:lnTo>
                      <a:pt x="8598" y="2139"/>
                    </a:lnTo>
                    <a:cubicBezTo>
                      <a:pt x="8484" y="2274"/>
                      <a:pt x="8392" y="2431"/>
                      <a:pt x="8301" y="2566"/>
                    </a:cubicBezTo>
                    <a:cubicBezTo>
                      <a:pt x="7852" y="3219"/>
                      <a:pt x="7469" y="3894"/>
                      <a:pt x="7113" y="4612"/>
                    </a:cubicBezTo>
                    <a:cubicBezTo>
                      <a:pt x="7113" y="4639"/>
                      <a:pt x="7134" y="4661"/>
                      <a:pt x="7134" y="4639"/>
                    </a:cubicBezTo>
                    <a:cubicBezTo>
                      <a:pt x="7561" y="3781"/>
                      <a:pt x="8058" y="2949"/>
                      <a:pt x="8619" y="2182"/>
                    </a:cubicBezTo>
                    <a:cubicBezTo>
                      <a:pt x="8733" y="2296"/>
                      <a:pt x="8911" y="2296"/>
                      <a:pt x="9067" y="2274"/>
                    </a:cubicBezTo>
                    <a:cubicBezTo>
                      <a:pt x="9337" y="2209"/>
                      <a:pt x="9586" y="2047"/>
                      <a:pt x="9786" y="1891"/>
                    </a:cubicBezTo>
                    <a:cubicBezTo>
                      <a:pt x="10191" y="1534"/>
                      <a:pt x="10488" y="1016"/>
                      <a:pt x="10531" y="454"/>
                    </a:cubicBezTo>
                    <a:cubicBezTo>
                      <a:pt x="10553" y="362"/>
                      <a:pt x="10574" y="206"/>
                      <a:pt x="10509" y="114"/>
                    </a:cubicBezTo>
                    <a:close/>
                    <a:moveTo>
                      <a:pt x="3149" y="2701"/>
                    </a:moveTo>
                    <a:cubicBezTo>
                      <a:pt x="2900" y="3241"/>
                      <a:pt x="2522" y="3716"/>
                      <a:pt x="2069" y="4099"/>
                    </a:cubicBezTo>
                    <a:cubicBezTo>
                      <a:pt x="2025" y="3802"/>
                      <a:pt x="2204" y="3559"/>
                      <a:pt x="2339" y="3333"/>
                    </a:cubicBezTo>
                    <a:cubicBezTo>
                      <a:pt x="2495" y="3127"/>
                      <a:pt x="2657" y="2906"/>
                      <a:pt x="2814" y="2701"/>
                    </a:cubicBezTo>
                    <a:cubicBezTo>
                      <a:pt x="2992" y="2452"/>
                      <a:pt x="3197" y="2209"/>
                      <a:pt x="3397" y="1961"/>
                    </a:cubicBezTo>
                    <a:cubicBezTo>
                      <a:pt x="3332" y="2231"/>
                      <a:pt x="3241" y="2479"/>
                      <a:pt x="3149" y="2701"/>
                    </a:cubicBezTo>
                    <a:close/>
                    <a:moveTo>
                      <a:pt x="4996" y="2771"/>
                    </a:moveTo>
                    <a:cubicBezTo>
                      <a:pt x="4790" y="3219"/>
                      <a:pt x="4547" y="3646"/>
                      <a:pt x="4250" y="4051"/>
                    </a:cubicBezTo>
                    <a:cubicBezTo>
                      <a:pt x="4007" y="4413"/>
                      <a:pt x="3667" y="4747"/>
                      <a:pt x="3262" y="4953"/>
                    </a:cubicBezTo>
                    <a:cubicBezTo>
                      <a:pt x="3149" y="5017"/>
                      <a:pt x="3062" y="5066"/>
                      <a:pt x="2949" y="5088"/>
                    </a:cubicBezTo>
                    <a:cubicBezTo>
                      <a:pt x="2879" y="5109"/>
                      <a:pt x="2792" y="5109"/>
                      <a:pt x="2722" y="5088"/>
                    </a:cubicBezTo>
                    <a:cubicBezTo>
                      <a:pt x="2657" y="5044"/>
                      <a:pt x="2657" y="4931"/>
                      <a:pt x="2679" y="4861"/>
                    </a:cubicBezTo>
                    <a:cubicBezTo>
                      <a:pt x="2701" y="4747"/>
                      <a:pt x="2765" y="4661"/>
                      <a:pt x="2814" y="4569"/>
                    </a:cubicBezTo>
                    <a:cubicBezTo>
                      <a:pt x="2879" y="4456"/>
                      <a:pt x="2949" y="4369"/>
                      <a:pt x="3014" y="4256"/>
                    </a:cubicBezTo>
                    <a:cubicBezTo>
                      <a:pt x="3575" y="3489"/>
                      <a:pt x="4321" y="2857"/>
                      <a:pt x="5152" y="2452"/>
                    </a:cubicBezTo>
                    <a:cubicBezTo>
                      <a:pt x="5109" y="2566"/>
                      <a:pt x="5060" y="2658"/>
                      <a:pt x="4996" y="2771"/>
                    </a:cubicBezTo>
                    <a:close/>
                    <a:moveTo>
                      <a:pt x="10418" y="881"/>
                    </a:moveTo>
                    <a:cubicBezTo>
                      <a:pt x="10326" y="1151"/>
                      <a:pt x="10191" y="1372"/>
                      <a:pt x="10034" y="1578"/>
                    </a:cubicBezTo>
                    <a:cubicBezTo>
                      <a:pt x="9834" y="1804"/>
                      <a:pt x="9607" y="2004"/>
                      <a:pt x="9337" y="2139"/>
                    </a:cubicBezTo>
                    <a:cubicBezTo>
                      <a:pt x="9159" y="2209"/>
                      <a:pt x="8776" y="2344"/>
                      <a:pt x="8641" y="2139"/>
                    </a:cubicBezTo>
                    <a:cubicBezTo>
                      <a:pt x="8797" y="1912"/>
                      <a:pt x="8954" y="1713"/>
                      <a:pt x="9138" y="1486"/>
                    </a:cubicBezTo>
                    <a:cubicBezTo>
                      <a:pt x="9316" y="1237"/>
                      <a:pt x="9516" y="1016"/>
                      <a:pt x="9721" y="767"/>
                    </a:cubicBezTo>
                    <a:cubicBezTo>
                      <a:pt x="9813" y="654"/>
                      <a:pt x="9921" y="541"/>
                      <a:pt x="10012" y="427"/>
                    </a:cubicBezTo>
                    <a:cubicBezTo>
                      <a:pt x="10083" y="362"/>
                      <a:pt x="10126" y="319"/>
                      <a:pt x="10169" y="249"/>
                    </a:cubicBezTo>
                    <a:cubicBezTo>
                      <a:pt x="10239" y="206"/>
                      <a:pt x="10304" y="114"/>
                      <a:pt x="10374" y="92"/>
                    </a:cubicBezTo>
                    <a:cubicBezTo>
                      <a:pt x="10644" y="49"/>
                      <a:pt x="10461" y="767"/>
                      <a:pt x="10418" y="8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7"/>
              <p:cNvSpPr/>
              <p:nvPr/>
            </p:nvSpPr>
            <p:spPr>
              <a:xfrm>
                <a:off x="4115460" y="2341042"/>
                <a:ext cx="101607" cy="20501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228" extrusionOk="0">
                    <a:moveTo>
                      <a:pt x="1108" y="27"/>
                    </a:moveTo>
                    <a:cubicBezTo>
                      <a:pt x="746" y="0"/>
                      <a:pt x="362" y="49"/>
                      <a:pt x="27" y="184"/>
                    </a:cubicBezTo>
                    <a:cubicBezTo>
                      <a:pt x="0" y="184"/>
                      <a:pt x="0" y="227"/>
                      <a:pt x="27" y="206"/>
                    </a:cubicBezTo>
                    <a:cubicBezTo>
                      <a:pt x="384" y="92"/>
                      <a:pt x="746" y="27"/>
                      <a:pt x="1108" y="71"/>
                    </a:cubicBezTo>
                    <a:cubicBezTo>
                      <a:pt x="1129" y="71"/>
                      <a:pt x="1129" y="27"/>
                      <a:pt x="1108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2" name="Google Shape;652;p27"/>
            <p:cNvGrpSpPr/>
            <p:nvPr/>
          </p:nvGrpSpPr>
          <p:grpSpPr>
            <a:xfrm>
              <a:off x="7533169" y="3972875"/>
              <a:ext cx="364571" cy="306493"/>
              <a:chOff x="5750408" y="1983175"/>
              <a:chExt cx="938649" cy="789116"/>
            </a:xfrm>
          </p:grpSpPr>
          <p:sp>
            <p:nvSpPr>
              <p:cNvPr id="653" name="Google Shape;653;p27"/>
              <p:cNvSpPr/>
              <p:nvPr/>
            </p:nvSpPr>
            <p:spPr>
              <a:xfrm>
                <a:off x="5750408" y="1983175"/>
                <a:ext cx="938649" cy="789116"/>
              </a:xfrm>
              <a:custGeom>
                <a:avLst/>
                <a:gdLst/>
                <a:ahLst/>
                <a:cxnLst/>
                <a:rect l="l" t="t" r="r" b="b"/>
                <a:pathLst>
                  <a:path w="10439" h="8776" extrusionOk="0">
                    <a:moveTo>
                      <a:pt x="10396" y="1145"/>
                    </a:moveTo>
                    <a:cubicBezTo>
                      <a:pt x="10396" y="1124"/>
                      <a:pt x="10353" y="1124"/>
                      <a:pt x="10353" y="1145"/>
                    </a:cubicBezTo>
                    <a:cubicBezTo>
                      <a:pt x="9969" y="2047"/>
                      <a:pt x="9677" y="2971"/>
                      <a:pt x="9429" y="3916"/>
                    </a:cubicBezTo>
                    <a:cubicBezTo>
                      <a:pt x="9067" y="4207"/>
                      <a:pt x="8619" y="4385"/>
                      <a:pt x="8144" y="4229"/>
                    </a:cubicBezTo>
                    <a:lnTo>
                      <a:pt x="8101" y="4250"/>
                    </a:lnTo>
                    <a:cubicBezTo>
                      <a:pt x="7922" y="4499"/>
                      <a:pt x="7561" y="4612"/>
                      <a:pt x="7269" y="4520"/>
                    </a:cubicBezTo>
                    <a:cubicBezTo>
                      <a:pt x="7312" y="4456"/>
                      <a:pt x="7334" y="4385"/>
                      <a:pt x="7334" y="4299"/>
                    </a:cubicBezTo>
                    <a:cubicBezTo>
                      <a:pt x="7361" y="4277"/>
                      <a:pt x="7334" y="4277"/>
                      <a:pt x="7312" y="4277"/>
                    </a:cubicBezTo>
                    <a:cubicBezTo>
                      <a:pt x="7199" y="4250"/>
                      <a:pt x="7091" y="4321"/>
                      <a:pt x="7021" y="4434"/>
                    </a:cubicBezTo>
                    <a:cubicBezTo>
                      <a:pt x="7021" y="4456"/>
                      <a:pt x="7021" y="4456"/>
                      <a:pt x="7042" y="4477"/>
                    </a:cubicBezTo>
                    <a:cubicBezTo>
                      <a:pt x="7091" y="4499"/>
                      <a:pt x="7134" y="4520"/>
                      <a:pt x="7177" y="4547"/>
                    </a:cubicBezTo>
                    <a:cubicBezTo>
                      <a:pt x="7042" y="4726"/>
                      <a:pt x="6821" y="4839"/>
                      <a:pt x="6594" y="4817"/>
                    </a:cubicBezTo>
                    <a:cubicBezTo>
                      <a:pt x="6254" y="4769"/>
                      <a:pt x="6032" y="4434"/>
                      <a:pt x="6076" y="4094"/>
                    </a:cubicBezTo>
                    <a:cubicBezTo>
                      <a:pt x="6076" y="4072"/>
                      <a:pt x="6032" y="4072"/>
                      <a:pt x="6011" y="4094"/>
                    </a:cubicBezTo>
                    <a:cubicBezTo>
                      <a:pt x="5897" y="4299"/>
                      <a:pt x="5714" y="4477"/>
                      <a:pt x="5535" y="4634"/>
                    </a:cubicBezTo>
                    <a:cubicBezTo>
                      <a:pt x="5492" y="4434"/>
                      <a:pt x="5471" y="4229"/>
                      <a:pt x="5422" y="4051"/>
                    </a:cubicBezTo>
                    <a:cubicBezTo>
                      <a:pt x="5422" y="4007"/>
                      <a:pt x="5379" y="4029"/>
                      <a:pt x="5379" y="4051"/>
                    </a:cubicBezTo>
                    <a:cubicBezTo>
                      <a:pt x="5152" y="4769"/>
                      <a:pt x="4682" y="5401"/>
                      <a:pt x="4050" y="5849"/>
                    </a:cubicBezTo>
                    <a:cubicBezTo>
                      <a:pt x="4164" y="5109"/>
                      <a:pt x="4299" y="4385"/>
                      <a:pt x="4499" y="3667"/>
                    </a:cubicBezTo>
                    <a:cubicBezTo>
                      <a:pt x="4882" y="3440"/>
                      <a:pt x="5201" y="3106"/>
                      <a:pt x="5357" y="2679"/>
                    </a:cubicBezTo>
                    <a:cubicBezTo>
                      <a:pt x="5557" y="2139"/>
                      <a:pt x="5422" y="1577"/>
                      <a:pt x="5130" y="1102"/>
                    </a:cubicBezTo>
                    <a:cubicBezTo>
                      <a:pt x="4974" y="832"/>
                      <a:pt x="4769" y="605"/>
                      <a:pt x="4569" y="405"/>
                    </a:cubicBezTo>
                    <a:cubicBezTo>
                      <a:pt x="4364" y="227"/>
                      <a:pt x="4164" y="44"/>
                      <a:pt x="3894" y="22"/>
                    </a:cubicBezTo>
                    <a:cubicBezTo>
                      <a:pt x="3419" y="0"/>
                      <a:pt x="3149" y="427"/>
                      <a:pt x="3014" y="789"/>
                    </a:cubicBezTo>
                    <a:cubicBezTo>
                      <a:pt x="2927" y="1080"/>
                      <a:pt x="2879" y="1372"/>
                      <a:pt x="2835" y="1664"/>
                    </a:cubicBezTo>
                    <a:cubicBezTo>
                      <a:pt x="2792" y="2004"/>
                      <a:pt x="2744" y="2360"/>
                      <a:pt x="2722" y="2701"/>
                    </a:cubicBezTo>
                    <a:cubicBezTo>
                      <a:pt x="2657" y="3219"/>
                      <a:pt x="2609" y="3737"/>
                      <a:pt x="2565" y="4250"/>
                    </a:cubicBezTo>
                    <a:cubicBezTo>
                      <a:pt x="2501" y="4250"/>
                      <a:pt x="2452" y="4277"/>
                      <a:pt x="2387" y="4299"/>
                    </a:cubicBezTo>
                    <a:cubicBezTo>
                      <a:pt x="1599" y="4456"/>
                      <a:pt x="810" y="4634"/>
                      <a:pt x="43" y="4790"/>
                    </a:cubicBezTo>
                    <a:cubicBezTo>
                      <a:pt x="22" y="4817"/>
                      <a:pt x="0" y="4839"/>
                      <a:pt x="22" y="4839"/>
                    </a:cubicBezTo>
                    <a:cubicBezTo>
                      <a:pt x="767" y="5309"/>
                      <a:pt x="1555" y="5600"/>
                      <a:pt x="2387" y="5870"/>
                    </a:cubicBezTo>
                    <a:cubicBezTo>
                      <a:pt x="2339" y="6119"/>
                      <a:pt x="2295" y="6346"/>
                      <a:pt x="2252" y="6594"/>
                    </a:cubicBezTo>
                    <a:cubicBezTo>
                      <a:pt x="2047" y="6907"/>
                      <a:pt x="1847" y="7221"/>
                      <a:pt x="1663" y="7518"/>
                    </a:cubicBezTo>
                    <a:cubicBezTo>
                      <a:pt x="1507" y="7739"/>
                      <a:pt x="1372" y="7944"/>
                      <a:pt x="1237" y="8166"/>
                    </a:cubicBezTo>
                    <a:cubicBezTo>
                      <a:pt x="1123" y="8349"/>
                      <a:pt x="1037" y="8527"/>
                      <a:pt x="1015" y="8754"/>
                    </a:cubicBezTo>
                    <a:cubicBezTo>
                      <a:pt x="1015" y="8776"/>
                      <a:pt x="1037" y="8776"/>
                      <a:pt x="1037" y="8776"/>
                    </a:cubicBezTo>
                    <a:cubicBezTo>
                      <a:pt x="1485" y="8598"/>
                      <a:pt x="1777" y="8214"/>
                      <a:pt x="1960" y="7788"/>
                    </a:cubicBezTo>
                    <a:cubicBezTo>
                      <a:pt x="2117" y="7404"/>
                      <a:pt x="2231" y="7021"/>
                      <a:pt x="2295" y="6616"/>
                    </a:cubicBezTo>
                    <a:cubicBezTo>
                      <a:pt x="2339" y="6546"/>
                      <a:pt x="2387" y="6481"/>
                      <a:pt x="2430" y="6438"/>
                    </a:cubicBezTo>
                    <a:cubicBezTo>
                      <a:pt x="2522" y="6276"/>
                      <a:pt x="2609" y="6119"/>
                      <a:pt x="2722" y="5962"/>
                    </a:cubicBezTo>
                    <a:cubicBezTo>
                      <a:pt x="3667" y="6254"/>
                      <a:pt x="4661" y="6502"/>
                      <a:pt x="5579" y="6864"/>
                    </a:cubicBezTo>
                    <a:cubicBezTo>
                      <a:pt x="6119" y="7064"/>
                      <a:pt x="6637" y="7312"/>
                      <a:pt x="7112" y="7626"/>
                    </a:cubicBezTo>
                    <a:cubicBezTo>
                      <a:pt x="7134" y="7653"/>
                      <a:pt x="7177" y="7604"/>
                      <a:pt x="7134" y="7582"/>
                    </a:cubicBezTo>
                    <a:cubicBezTo>
                      <a:pt x="5805" y="6708"/>
                      <a:pt x="4256" y="6367"/>
                      <a:pt x="2744" y="5919"/>
                    </a:cubicBezTo>
                    <a:cubicBezTo>
                      <a:pt x="3127" y="5309"/>
                      <a:pt x="3532" y="4726"/>
                      <a:pt x="3915" y="4115"/>
                    </a:cubicBezTo>
                    <a:cubicBezTo>
                      <a:pt x="3959" y="4051"/>
                      <a:pt x="4007" y="3959"/>
                      <a:pt x="4050" y="3894"/>
                    </a:cubicBezTo>
                    <a:cubicBezTo>
                      <a:pt x="4121" y="3872"/>
                      <a:pt x="4164" y="3845"/>
                      <a:pt x="4229" y="3824"/>
                    </a:cubicBezTo>
                    <a:cubicBezTo>
                      <a:pt x="4299" y="3781"/>
                      <a:pt x="4364" y="3759"/>
                      <a:pt x="4434" y="3710"/>
                    </a:cubicBezTo>
                    <a:cubicBezTo>
                      <a:pt x="4229" y="4434"/>
                      <a:pt x="4094" y="5152"/>
                      <a:pt x="4007" y="5897"/>
                    </a:cubicBezTo>
                    <a:cubicBezTo>
                      <a:pt x="4007" y="5919"/>
                      <a:pt x="4029" y="5941"/>
                      <a:pt x="4050" y="5919"/>
                    </a:cubicBezTo>
                    <a:cubicBezTo>
                      <a:pt x="4661" y="5492"/>
                      <a:pt x="5130" y="4861"/>
                      <a:pt x="5400" y="4164"/>
                    </a:cubicBezTo>
                    <a:cubicBezTo>
                      <a:pt x="5422" y="4321"/>
                      <a:pt x="5444" y="4499"/>
                      <a:pt x="5492" y="4682"/>
                    </a:cubicBezTo>
                    <a:cubicBezTo>
                      <a:pt x="5492" y="4704"/>
                      <a:pt x="5514" y="4704"/>
                      <a:pt x="5514" y="4704"/>
                    </a:cubicBezTo>
                    <a:cubicBezTo>
                      <a:pt x="5714" y="4569"/>
                      <a:pt x="5876" y="4385"/>
                      <a:pt x="6011" y="4207"/>
                    </a:cubicBezTo>
                    <a:cubicBezTo>
                      <a:pt x="6032" y="4520"/>
                      <a:pt x="6254" y="4817"/>
                      <a:pt x="6594" y="4861"/>
                    </a:cubicBezTo>
                    <a:cubicBezTo>
                      <a:pt x="6842" y="4904"/>
                      <a:pt x="7091" y="4769"/>
                      <a:pt x="7247" y="4569"/>
                    </a:cubicBezTo>
                    <a:cubicBezTo>
                      <a:pt x="7447" y="4634"/>
                      <a:pt x="7696" y="4612"/>
                      <a:pt x="7901" y="4499"/>
                    </a:cubicBezTo>
                    <a:cubicBezTo>
                      <a:pt x="7966" y="4456"/>
                      <a:pt x="8036" y="4412"/>
                      <a:pt x="8079" y="4364"/>
                    </a:cubicBezTo>
                    <a:cubicBezTo>
                      <a:pt x="8122" y="4321"/>
                      <a:pt x="8122" y="4299"/>
                      <a:pt x="8171" y="4299"/>
                    </a:cubicBezTo>
                    <a:cubicBezTo>
                      <a:pt x="8236" y="4321"/>
                      <a:pt x="8279" y="4342"/>
                      <a:pt x="8327" y="4342"/>
                    </a:cubicBezTo>
                    <a:cubicBezTo>
                      <a:pt x="8484" y="4364"/>
                      <a:pt x="8641" y="4342"/>
                      <a:pt x="8797" y="4321"/>
                    </a:cubicBezTo>
                    <a:cubicBezTo>
                      <a:pt x="9024" y="4250"/>
                      <a:pt x="9224" y="4142"/>
                      <a:pt x="9386" y="4007"/>
                    </a:cubicBezTo>
                    <a:cubicBezTo>
                      <a:pt x="9202" y="4726"/>
                      <a:pt x="9046" y="5465"/>
                      <a:pt x="8932" y="6211"/>
                    </a:cubicBezTo>
                    <a:cubicBezTo>
                      <a:pt x="8846" y="6681"/>
                      <a:pt x="8797" y="7177"/>
                      <a:pt x="8754" y="7653"/>
                    </a:cubicBezTo>
                    <a:cubicBezTo>
                      <a:pt x="8754" y="7696"/>
                      <a:pt x="8797" y="7696"/>
                      <a:pt x="8797" y="7653"/>
                    </a:cubicBezTo>
                    <a:cubicBezTo>
                      <a:pt x="8911" y="6411"/>
                      <a:pt x="9137" y="5152"/>
                      <a:pt x="9451" y="3959"/>
                    </a:cubicBezTo>
                    <a:cubicBezTo>
                      <a:pt x="9834" y="3624"/>
                      <a:pt x="10104" y="3149"/>
                      <a:pt x="10239" y="2679"/>
                    </a:cubicBezTo>
                    <a:cubicBezTo>
                      <a:pt x="10396" y="2182"/>
                      <a:pt x="10439" y="1664"/>
                      <a:pt x="10396" y="1145"/>
                    </a:cubicBezTo>
                    <a:close/>
                    <a:moveTo>
                      <a:pt x="2857" y="2004"/>
                    </a:moveTo>
                    <a:cubicBezTo>
                      <a:pt x="2927" y="1485"/>
                      <a:pt x="2949" y="854"/>
                      <a:pt x="3284" y="405"/>
                    </a:cubicBezTo>
                    <a:cubicBezTo>
                      <a:pt x="3419" y="200"/>
                      <a:pt x="3624" y="44"/>
                      <a:pt x="3894" y="65"/>
                    </a:cubicBezTo>
                    <a:cubicBezTo>
                      <a:pt x="4207" y="92"/>
                      <a:pt x="4455" y="362"/>
                      <a:pt x="4682" y="584"/>
                    </a:cubicBezTo>
                    <a:cubicBezTo>
                      <a:pt x="5087" y="1010"/>
                      <a:pt x="5422" y="1599"/>
                      <a:pt x="5400" y="2204"/>
                    </a:cubicBezTo>
                    <a:cubicBezTo>
                      <a:pt x="5379" y="2792"/>
                      <a:pt x="4995" y="3284"/>
                      <a:pt x="4499" y="3602"/>
                    </a:cubicBezTo>
                    <a:cubicBezTo>
                      <a:pt x="4590" y="3332"/>
                      <a:pt x="4661" y="3084"/>
                      <a:pt x="4747" y="2814"/>
                    </a:cubicBezTo>
                    <a:cubicBezTo>
                      <a:pt x="4747" y="2792"/>
                      <a:pt x="4725" y="2765"/>
                      <a:pt x="4704" y="2792"/>
                    </a:cubicBezTo>
                    <a:cubicBezTo>
                      <a:pt x="4477" y="3149"/>
                      <a:pt x="4229" y="3511"/>
                      <a:pt x="4007" y="3872"/>
                    </a:cubicBezTo>
                    <a:cubicBezTo>
                      <a:pt x="3581" y="4051"/>
                      <a:pt x="3084" y="4142"/>
                      <a:pt x="2636" y="4229"/>
                    </a:cubicBezTo>
                    <a:cubicBezTo>
                      <a:pt x="2700" y="3489"/>
                      <a:pt x="2771" y="2744"/>
                      <a:pt x="2857" y="2004"/>
                    </a:cubicBezTo>
                    <a:close/>
                    <a:moveTo>
                      <a:pt x="1599" y="5557"/>
                    </a:moveTo>
                    <a:cubicBezTo>
                      <a:pt x="1080" y="5357"/>
                      <a:pt x="583" y="5131"/>
                      <a:pt x="114" y="4839"/>
                    </a:cubicBezTo>
                    <a:cubicBezTo>
                      <a:pt x="832" y="4682"/>
                      <a:pt x="1555" y="4520"/>
                      <a:pt x="2274" y="4364"/>
                    </a:cubicBezTo>
                    <a:cubicBezTo>
                      <a:pt x="2366" y="4342"/>
                      <a:pt x="2474" y="4321"/>
                      <a:pt x="2565" y="4299"/>
                    </a:cubicBezTo>
                    <a:cubicBezTo>
                      <a:pt x="2544" y="4477"/>
                      <a:pt x="2522" y="4682"/>
                      <a:pt x="2522" y="4861"/>
                    </a:cubicBezTo>
                    <a:cubicBezTo>
                      <a:pt x="2474" y="5174"/>
                      <a:pt x="2430" y="5492"/>
                      <a:pt x="2387" y="5806"/>
                    </a:cubicBezTo>
                    <a:cubicBezTo>
                      <a:pt x="2117" y="5735"/>
                      <a:pt x="1869" y="5649"/>
                      <a:pt x="1599" y="5557"/>
                    </a:cubicBezTo>
                    <a:close/>
                    <a:moveTo>
                      <a:pt x="2095" y="7221"/>
                    </a:moveTo>
                    <a:cubicBezTo>
                      <a:pt x="1933" y="7809"/>
                      <a:pt x="1663" y="8463"/>
                      <a:pt x="1080" y="8706"/>
                    </a:cubicBezTo>
                    <a:cubicBezTo>
                      <a:pt x="1102" y="8506"/>
                      <a:pt x="1215" y="8328"/>
                      <a:pt x="1329" y="8144"/>
                    </a:cubicBezTo>
                    <a:cubicBezTo>
                      <a:pt x="1442" y="7944"/>
                      <a:pt x="1577" y="7761"/>
                      <a:pt x="1690" y="7561"/>
                    </a:cubicBezTo>
                    <a:cubicBezTo>
                      <a:pt x="1869" y="7291"/>
                      <a:pt x="2047" y="7021"/>
                      <a:pt x="2231" y="6751"/>
                    </a:cubicBezTo>
                    <a:cubicBezTo>
                      <a:pt x="2182" y="6907"/>
                      <a:pt x="2139" y="7064"/>
                      <a:pt x="2095" y="7221"/>
                    </a:cubicBezTo>
                    <a:close/>
                    <a:moveTo>
                      <a:pt x="2317" y="6481"/>
                    </a:moveTo>
                    <a:cubicBezTo>
                      <a:pt x="2366" y="6346"/>
                      <a:pt x="2387" y="6189"/>
                      <a:pt x="2409" y="6054"/>
                    </a:cubicBezTo>
                    <a:cubicBezTo>
                      <a:pt x="2409" y="6005"/>
                      <a:pt x="2430" y="5941"/>
                      <a:pt x="2430" y="5870"/>
                    </a:cubicBezTo>
                    <a:cubicBezTo>
                      <a:pt x="2501" y="5897"/>
                      <a:pt x="2587" y="5941"/>
                      <a:pt x="2657" y="5962"/>
                    </a:cubicBezTo>
                    <a:cubicBezTo>
                      <a:pt x="2544" y="6119"/>
                      <a:pt x="2430" y="6303"/>
                      <a:pt x="2317" y="6481"/>
                    </a:cubicBezTo>
                    <a:close/>
                    <a:moveTo>
                      <a:pt x="2700" y="5919"/>
                    </a:moveTo>
                    <a:cubicBezTo>
                      <a:pt x="2609" y="5870"/>
                      <a:pt x="2522" y="5849"/>
                      <a:pt x="2430" y="5827"/>
                    </a:cubicBezTo>
                    <a:cubicBezTo>
                      <a:pt x="2522" y="5309"/>
                      <a:pt x="2565" y="4817"/>
                      <a:pt x="2609" y="4299"/>
                    </a:cubicBezTo>
                    <a:cubicBezTo>
                      <a:pt x="3084" y="4207"/>
                      <a:pt x="3532" y="4094"/>
                      <a:pt x="3959" y="3937"/>
                    </a:cubicBezTo>
                    <a:cubicBezTo>
                      <a:pt x="3532" y="4591"/>
                      <a:pt x="3127" y="5244"/>
                      <a:pt x="2700" y="5919"/>
                    </a:cubicBezTo>
                    <a:close/>
                    <a:moveTo>
                      <a:pt x="4094" y="3824"/>
                    </a:moveTo>
                    <a:cubicBezTo>
                      <a:pt x="4277" y="3532"/>
                      <a:pt x="4455" y="3262"/>
                      <a:pt x="4634" y="2971"/>
                    </a:cubicBezTo>
                    <a:cubicBezTo>
                      <a:pt x="4569" y="3197"/>
                      <a:pt x="4499" y="3419"/>
                      <a:pt x="4455" y="3646"/>
                    </a:cubicBezTo>
                    <a:cubicBezTo>
                      <a:pt x="4342" y="3710"/>
                      <a:pt x="4207" y="3781"/>
                      <a:pt x="4094" y="3824"/>
                    </a:cubicBezTo>
                    <a:close/>
                    <a:moveTo>
                      <a:pt x="7091" y="4434"/>
                    </a:moveTo>
                    <a:cubicBezTo>
                      <a:pt x="7134" y="4364"/>
                      <a:pt x="7199" y="4321"/>
                      <a:pt x="7291" y="4321"/>
                    </a:cubicBezTo>
                    <a:cubicBezTo>
                      <a:pt x="7269" y="4385"/>
                      <a:pt x="7247" y="4456"/>
                      <a:pt x="7226" y="4499"/>
                    </a:cubicBezTo>
                    <a:cubicBezTo>
                      <a:pt x="7177" y="4477"/>
                      <a:pt x="7134" y="4456"/>
                      <a:pt x="7091" y="4434"/>
                    </a:cubicBezTo>
                    <a:close/>
                    <a:moveTo>
                      <a:pt x="9856" y="3397"/>
                    </a:moveTo>
                    <a:cubicBezTo>
                      <a:pt x="9764" y="3554"/>
                      <a:pt x="9629" y="3710"/>
                      <a:pt x="9494" y="3845"/>
                    </a:cubicBezTo>
                    <a:cubicBezTo>
                      <a:pt x="9607" y="3397"/>
                      <a:pt x="9742" y="2971"/>
                      <a:pt x="9877" y="2544"/>
                    </a:cubicBezTo>
                    <a:cubicBezTo>
                      <a:pt x="10034" y="2117"/>
                      <a:pt x="10196" y="1685"/>
                      <a:pt x="10353" y="1259"/>
                    </a:cubicBezTo>
                    <a:cubicBezTo>
                      <a:pt x="10396" y="2004"/>
                      <a:pt x="10261" y="2792"/>
                      <a:pt x="9856" y="33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7"/>
              <p:cNvSpPr/>
              <p:nvPr/>
            </p:nvSpPr>
            <p:spPr>
              <a:xfrm>
                <a:off x="6389892" y="2474568"/>
                <a:ext cx="36507" cy="1663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85" extrusionOk="0">
                    <a:moveTo>
                      <a:pt x="357" y="49"/>
                    </a:moveTo>
                    <a:cubicBezTo>
                      <a:pt x="249" y="0"/>
                      <a:pt x="114" y="49"/>
                      <a:pt x="22" y="135"/>
                    </a:cubicBezTo>
                    <a:cubicBezTo>
                      <a:pt x="0" y="162"/>
                      <a:pt x="44" y="184"/>
                      <a:pt x="65" y="162"/>
                    </a:cubicBezTo>
                    <a:cubicBezTo>
                      <a:pt x="135" y="92"/>
                      <a:pt x="249" y="71"/>
                      <a:pt x="357" y="92"/>
                    </a:cubicBezTo>
                    <a:cubicBezTo>
                      <a:pt x="384" y="114"/>
                      <a:pt x="405" y="71"/>
                      <a:pt x="357" y="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0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456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/>
              <a:t>A</a:t>
            </a:r>
            <a:r>
              <a:rPr lang="en" sz="2000" dirty="0"/>
              <a:t>pa Itu Djikstra Algoritma</a:t>
            </a:r>
            <a:endParaRPr sz="2000" dirty="0"/>
          </a:p>
        </p:txBody>
      </p:sp>
      <p:sp>
        <p:nvSpPr>
          <p:cNvPr id="686" name="Google Shape;686;p30"/>
          <p:cNvSpPr txBox="1">
            <a:spLocks noGrp="1"/>
          </p:cNvSpPr>
          <p:nvPr>
            <p:ph type="subTitle" idx="1"/>
          </p:nvPr>
        </p:nvSpPr>
        <p:spPr>
          <a:xfrm>
            <a:off x="464842" y="1789825"/>
            <a:ext cx="4456200" cy="29261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just">
              <a:buNone/>
            </a:pP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Dijkstra Algorithm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adalah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algoritma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untuk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mencari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jalur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terpendek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(shortest path)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dari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satu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titik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awal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source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)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ke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titik-titik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lain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dalam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sebuah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graf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berbobot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dengan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syarat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bobot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sisi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tidak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bernilai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negatif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152400" indent="0" algn="just">
              <a:buNone/>
            </a:pPr>
            <a:endParaRPr lang="en-ID" sz="11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52400" indent="0" algn="just">
              <a:buNone/>
            </a:pP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Penjelasan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singkat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en-ID" sz="11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Algoritma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ini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bekerja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dengan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memilih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node yang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jaraknya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paling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kecil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terlebih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dahulu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lalu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memperbarui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relaksasi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)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ke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node-node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tetangganya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Proses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ini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diulang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sampai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semua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node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diproses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atau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tujuan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ditemukan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Hasilnya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berupa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terpendek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dan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urutan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jalur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yang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dilewati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</p:txBody>
      </p:sp>
      <p:pic>
        <p:nvPicPr>
          <p:cNvPr id="687" name="Google Shape;687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7748" t="-2754" r="25926" b="2754"/>
          <a:stretch/>
        </p:blipFill>
        <p:spPr>
          <a:xfrm>
            <a:off x="5426266" y="539500"/>
            <a:ext cx="3089174" cy="4064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2" name="Google Shape;702;p32"/>
          <p:cNvGrpSpPr/>
          <p:nvPr/>
        </p:nvGrpSpPr>
        <p:grpSpPr>
          <a:xfrm>
            <a:off x="6197875" y="1047076"/>
            <a:ext cx="2077124" cy="2900423"/>
            <a:chOff x="6197875" y="1047076"/>
            <a:chExt cx="2077124" cy="2900423"/>
          </a:xfrm>
        </p:grpSpPr>
        <p:pic>
          <p:nvPicPr>
            <p:cNvPr id="703" name="Google Shape;703;p32"/>
            <p:cNvPicPr preferRelativeResize="0"/>
            <p:nvPr/>
          </p:nvPicPr>
          <p:blipFill rotWithShape="1">
            <a:blip r:embed="rId3">
              <a:alphaModFix/>
            </a:blip>
            <a:srcRect t="-16060" b="16059"/>
            <a:stretch/>
          </p:blipFill>
          <p:spPr>
            <a:xfrm>
              <a:off x="6463175" y="3027950"/>
              <a:ext cx="1636225" cy="919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4" name="Google Shape;704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197875" y="1047076"/>
              <a:ext cx="1057604" cy="1166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5" name="Google Shape;705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943400" y="1122825"/>
              <a:ext cx="1331599" cy="26716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6" name="Google Shape;706;p32"/>
          <p:cNvSpPr txBox="1">
            <a:spLocks noGrp="1"/>
          </p:cNvSpPr>
          <p:nvPr>
            <p:ph type="subTitle" idx="4"/>
          </p:nvPr>
        </p:nvSpPr>
        <p:spPr>
          <a:xfrm>
            <a:off x="1733208" y="1724250"/>
            <a:ext cx="2532316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Algoritma</a:t>
            </a:r>
            <a:endParaRPr dirty="0"/>
          </a:p>
        </p:txBody>
      </p:sp>
      <p:sp>
        <p:nvSpPr>
          <p:cNvPr id="707" name="Google Shape;707;p32"/>
          <p:cNvSpPr txBox="1">
            <a:spLocks noGrp="1"/>
          </p:cNvSpPr>
          <p:nvPr>
            <p:ph type="title"/>
          </p:nvPr>
        </p:nvSpPr>
        <p:spPr>
          <a:xfrm>
            <a:off x="684450" y="90474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Mengenal Djikstra Algoritma</a:t>
            </a:r>
            <a:endParaRPr sz="2400" dirty="0"/>
          </a:p>
        </p:txBody>
      </p:sp>
      <p:sp>
        <p:nvSpPr>
          <p:cNvPr id="708" name="Google Shape;708;p32"/>
          <p:cNvSpPr txBox="1">
            <a:spLocks noGrp="1"/>
          </p:cNvSpPr>
          <p:nvPr>
            <p:ph type="subTitle" idx="1"/>
          </p:nvPr>
        </p:nvSpPr>
        <p:spPr>
          <a:xfrm>
            <a:off x="2538745" y="2784656"/>
            <a:ext cx="3551668" cy="14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/>
              <a:t>2. </a:t>
            </a:r>
            <a:r>
              <a:rPr lang="en-ID" sz="1100" dirty="0" err="1"/>
              <a:t>Algoritma</a:t>
            </a:r>
            <a:r>
              <a:rPr lang="en-ID" sz="1100" dirty="0"/>
              <a:t> </a:t>
            </a:r>
            <a:r>
              <a:rPr lang="en-ID" sz="1100" dirty="0" err="1"/>
              <a:t>ini</a:t>
            </a:r>
            <a:r>
              <a:rPr lang="en-ID" sz="1100" dirty="0"/>
              <a:t> </a:t>
            </a:r>
            <a:r>
              <a:rPr lang="en-ID" sz="1100" dirty="0" err="1"/>
              <a:t>bekerja</a:t>
            </a:r>
            <a:r>
              <a:rPr lang="en-ID" sz="1100" dirty="0"/>
              <a:t> </a:t>
            </a:r>
            <a:r>
              <a:rPr lang="en-ID" sz="1100" dirty="0" err="1"/>
              <a:t>dengan</a:t>
            </a:r>
            <a:r>
              <a:rPr lang="en-ID" sz="1100" dirty="0"/>
              <a:t> </a:t>
            </a:r>
            <a:r>
              <a:rPr lang="en-ID" sz="1100" b="1" dirty="0" err="1"/>
              <a:t>memilih</a:t>
            </a:r>
            <a:r>
              <a:rPr lang="en-ID" sz="1100" b="1" dirty="0"/>
              <a:t> </a:t>
            </a:r>
            <a:r>
              <a:rPr lang="en-ID" sz="1100" b="1" dirty="0" err="1"/>
              <a:t>simpul</a:t>
            </a:r>
            <a:r>
              <a:rPr lang="en-ID" sz="1100" b="1" dirty="0"/>
              <a:t> </a:t>
            </a:r>
            <a:r>
              <a:rPr lang="en-ID" sz="1100" b="1" dirty="0" err="1"/>
              <a:t>dengan</a:t>
            </a:r>
            <a:r>
              <a:rPr lang="en-ID" sz="1100" b="1" dirty="0"/>
              <a:t> </a:t>
            </a:r>
            <a:r>
              <a:rPr lang="en-ID" sz="1100" b="1" dirty="0" err="1"/>
              <a:t>jarak</a:t>
            </a:r>
            <a:r>
              <a:rPr lang="en-ID" sz="1100" b="1" dirty="0"/>
              <a:t> </a:t>
            </a:r>
            <a:r>
              <a:rPr lang="en-ID" sz="1100" b="1" dirty="0" err="1"/>
              <a:t>terkecil</a:t>
            </a:r>
            <a:r>
              <a:rPr lang="en-ID" sz="1100" dirty="0"/>
              <a:t>, </a:t>
            </a:r>
            <a:r>
              <a:rPr lang="en-ID" sz="1100" dirty="0" err="1"/>
              <a:t>lalu</a:t>
            </a:r>
            <a:r>
              <a:rPr lang="en-ID" sz="1100" dirty="0"/>
              <a:t> </a:t>
            </a:r>
            <a:r>
              <a:rPr lang="en-ID" sz="1100" dirty="0" err="1"/>
              <a:t>memperbarui</a:t>
            </a:r>
            <a:r>
              <a:rPr lang="en-ID" sz="1100" dirty="0"/>
              <a:t> </a:t>
            </a:r>
            <a:r>
              <a:rPr lang="en-ID" sz="1100" dirty="0" err="1"/>
              <a:t>jarak</a:t>
            </a:r>
            <a:r>
              <a:rPr lang="en-ID" sz="1100" dirty="0"/>
              <a:t> </a:t>
            </a:r>
            <a:r>
              <a:rPr lang="en-ID" sz="1100" dirty="0" err="1"/>
              <a:t>ke</a:t>
            </a:r>
            <a:r>
              <a:rPr lang="en-ID" sz="1100" dirty="0"/>
              <a:t> </a:t>
            </a:r>
            <a:r>
              <a:rPr lang="en-ID" sz="1100" dirty="0" err="1"/>
              <a:t>simpul</a:t>
            </a:r>
            <a:r>
              <a:rPr lang="en-ID" sz="1100" dirty="0"/>
              <a:t> </a:t>
            </a:r>
            <a:r>
              <a:rPr lang="en-ID" sz="1100" dirty="0" err="1"/>
              <a:t>tetangganya</a:t>
            </a:r>
            <a:r>
              <a:rPr lang="en-ID" sz="1100" dirty="0"/>
              <a:t> </a:t>
            </a:r>
            <a:r>
              <a:rPr lang="en-ID" sz="1100" dirty="0" err="1"/>
              <a:t>secara</a:t>
            </a:r>
            <a:r>
              <a:rPr lang="en-ID" sz="1100" dirty="0"/>
              <a:t> </a:t>
            </a:r>
            <a:r>
              <a:rPr lang="en-ID" sz="1100" dirty="0" err="1"/>
              <a:t>berulang</a:t>
            </a:r>
            <a:r>
              <a:rPr lang="en-ID" sz="1100" dirty="0"/>
              <a:t>.</a:t>
            </a:r>
            <a:br>
              <a:rPr lang="en-ID" sz="1100" dirty="0"/>
            </a:br>
            <a:r>
              <a:rPr lang="en-ID" sz="1100" dirty="0"/>
              <a:t>Dijkstra </a:t>
            </a:r>
            <a:r>
              <a:rPr lang="en-ID" sz="1100" dirty="0" err="1"/>
              <a:t>termasuk</a:t>
            </a:r>
            <a:r>
              <a:rPr lang="en-ID" sz="1100" dirty="0"/>
              <a:t> </a:t>
            </a:r>
            <a:r>
              <a:rPr lang="en-ID" sz="1100" b="1" dirty="0" err="1"/>
              <a:t>algoritma</a:t>
            </a:r>
            <a:r>
              <a:rPr lang="en-ID" sz="1100" b="1" dirty="0"/>
              <a:t> greedy</a:t>
            </a:r>
            <a:r>
              <a:rPr lang="en-ID" sz="1100" dirty="0"/>
              <a:t> dan </a:t>
            </a:r>
            <a:r>
              <a:rPr lang="en-ID" sz="1100" dirty="0" err="1"/>
              <a:t>menghasilkan</a:t>
            </a:r>
            <a:r>
              <a:rPr lang="en-ID" sz="1100" dirty="0"/>
              <a:t> </a:t>
            </a:r>
            <a:r>
              <a:rPr lang="en-ID" sz="1100" b="1" dirty="0" err="1"/>
              <a:t>jarak</a:t>
            </a:r>
            <a:r>
              <a:rPr lang="en-ID" sz="1100" b="1" dirty="0"/>
              <a:t> </a:t>
            </a:r>
            <a:r>
              <a:rPr lang="en-ID" sz="1100" b="1" dirty="0" err="1"/>
              <a:t>terpendek</a:t>
            </a:r>
            <a:r>
              <a:rPr lang="en-ID" sz="1100" b="1" dirty="0"/>
              <a:t> </a:t>
            </a:r>
            <a:r>
              <a:rPr lang="en-ID" sz="1100" b="1" dirty="0" err="1"/>
              <a:t>serta</a:t>
            </a:r>
            <a:r>
              <a:rPr lang="en-ID" sz="1100" b="1" dirty="0"/>
              <a:t> </a:t>
            </a:r>
            <a:r>
              <a:rPr lang="en-ID" sz="1100" b="1" dirty="0" err="1"/>
              <a:t>rute</a:t>
            </a:r>
            <a:r>
              <a:rPr lang="en-ID" sz="1100" b="1" dirty="0"/>
              <a:t> yang </a:t>
            </a:r>
            <a:r>
              <a:rPr lang="en-ID" sz="1100" b="1" dirty="0" err="1"/>
              <a:t>dilalui</a:t>
            </a:r>
            <a:r>
              <a:rPr lang="en-ID" sz="1100" dirty="0"/>
              <a:t>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ID" sz="11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/>
              <a:t>3. </a:t>
            </a:r>
            <a:r>
              <a:rPr lang="en-ID" sz="1100" dirty="0" err="1"/>
              <a:t>Algoritma</a:t>
            </a:r>
            <a:r>
              <a:rPr lang="en-ID" sz="1100" dirty="0"/>
              <a:t> </a:t>
            </a:r>
            <a:r>
              <a:rPr lang="en-ID" sz="1100" dirty="0" err="1"/>
              <a:t>ini</a:t>
            </a:r>
            <a:r>
              <a:rPr lang="en-ID" sz="1100" dirty="0"/>
              <a:t> </a:t>
            </a:r>
            <a:r>
              <a:rPr lang="en-ID" sz="1100" dirty="0" err="1"/>
              <a:t>banyak</a:t>
            </a:r>
            <a:r>
              <a:rPr lang="en-ID" sz="1100" dirty="0"/>
              <a:t> </a:t>
            </a:r>
            <a:r>
              <a:rPr lang="en-ID" sz="1100" dirty="0" err="1"/>
              <a:t>digunakan</a:t>
            </a:r>
            <a:r>
              <a:rPr lang="en-ID" sz="1100" dirty="0"/>
              <a:t> pada </a:t>
            </a:r>
            <a:r>
              <a:rPr lang="en-ID" sz="1100" b="1" dirty="0"/>
              <a:t>GPS, routing </a:t>
            </a:r>
            <a:r>
              <a:rPr lang="en-ID" sz="1100" b="1" dirty="0" err="1"/>
              <a:t>jaringan</a:t>
            </a:r>
            <a:r>
              <a:rPr lang="en-ID" sz="1100" b="1" dirty="0"/>
              <a:t>, </a:t>
            </a:r>
            <a:r>
              <a:rPr lang="en-ID" sz="1100" b="1" dirty="0" err="1"/>
              <a:t>logistik</a:t>
            </a:r>
            <a:r>
              <a:rPr lang="en-ID" sz="1100" b="1" dirty="0"/>
              <a:t>, </a:t>
            </a:r>
            <a:r>
              <a:rPr lang="en-ID" sz="1100" b="1" dirty="0" err="1"/>
              <a:t>robotika</a:t>
            </a:r>
            <a:r>
              <a:rPr lang="en-ID" sz="1100" b="1" dirty="0"/>
              <a:t>, dan game</a:t>
            </a:r>
            <a:r>
              <a:rPr lang="en-ID" sz="1100" dirty="0"/>
              <a:t>.</a:t>
            </a:r>
            <a:endParaRPr sz="1100" dirty="0"/>
          </a:p>
        </p:txBody>
      </p:sp>
      <p:sp>
        <p:nvSpPr>
          <p:cNvPr id="709" name="Google Shape;709;p32"/>
          <p:cNvSpPr txBox="1">
            <a:spLocks noGrp="1"/>
          </p:cNvSpPr>
          <p:nvPr>
            <p:ph type="subTitle" idx="2"/>
          </p:nvPr>
        </p:nvSpPr>
        <p:spPr>
          <a:xfrm>
            <a:off x="684450" y="2183850"/>
            <a:ext cx="2985826" cy="14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b="1" dirty="0"/>
              <a:t>1. Dijkstra Algorithm</a:t>
            </a:r>
            <a:r>
              <a:rPr lang="en-ID" sz="1100" dirty="0"/>
              <a:t> </a:t>
            </a:r>
            <a:r>
              <a:rPr lang="en-ID" sz="1100" dirty="0" err="1"/>
              <a:t>adalah</a:t>
            </a:r>
            <a:r>
              <a:rPr lang="en-ID" sz="1100" dirty="0"/>
              <a:t> </a:t>
            </a:r>
            <a:r>
              <a:rPr lang="en-ID" sz="1100" dirty="0" err="1"/>
              <a:t>algoritma</a:t>
            </a:r>
            <a:r>
              <a:rPr lang="en-ID" sz="1100" dirty="0"/>
              <a:t> yang </a:t>
            </a:r>
            <a:r>
              <a:rPr lang="en-ID" sz="1100" dirty="0" err="1"/>
              <a:t>digunakan</a:t>
            </a:r>
            <a:r>
              <a:rPr lang="en-ID" sz="1100" dirty="0"/>
              <a:t> </a:t>
            </a:r>
            <a:r>
              <a:rPr lang="en-ID" sz="1100" dirty="0" err="1"/>
              <a:t>untuk</a:t>
            </a:r>
            <a:r>
              <a:rPr lang="en-ID" sz="1100" dirty="0"/>
              <a:t> </a:t>
            </a:r>
            <a:r>
              <a:rPr lang="en-ID" sz="1100" b="1" dirty="0" err="1"/>
              <a:t>mencari</a:t>
            </a:r>
            <a:r>
              <a:rPr lang="en-ID" sz="1100" b="1" dirty="0"/>
              <a:t> </a:t>
            </a:r>
            <a:r>
              <a:rPr lang="en-ID" sz="1100" b="1" dirty="0" err="1"/>
              <a:t>jalur</a:t>
            </a:r>
            <a:r>
              <a:rPr lang="en-ID" sz="1100" b="1" dirty="0"/>
              <a:t> </a:t>
            </a:r>
            <a:r>
              <a:rPr lang="en-ID" sz="1100" b="1" dirty="0" err="1"/>
              <a:t>terpendek</a:t>
            </a:r>
            <a:r>
              <a:rPr lang="en-ID" sz="1100" dirty="0"/>
              <a:t> </a:t>
            </a:r>
            <a:r>
              <a:rPr lang="en-ID" sz="1100" dirty="0" err="1"/>
              <a:t>dari</a:t>
            </a:r>
            <a:r>
              <a:rPr lang="en-ID" sz="1100" dirty="0"/>
              <a:t> </a:t>
            </a:r>
            <a:r>
              <a:rPr lang="en-ID" sz="1100" dirty="0" err="1"/>
              <a:t>satu</a:t>
            </a:r>
            <a:r>
              <a:rPr lang="en-ID" sz="1100" dirty="0"/>
              <a:t> </a:t>
            </a:r>
            <a:r>
              <a:rPr lang="en-ID" sz="1100" dirty="0" err="1"/>
              <a:t>titik</a:t>
            </a:r>
            <a:r>
              <a:rPr lang="en-ID" sz="1100" dirty="0"/>
              <a:t> </a:t>
            </a:r>
            <a:r>
              <a:rPr lang="en-ID" sz="1100" dirty="0" err="1"/>
              <a:t>awal</a:t>
            </a:r>
            <a:r>
              <a:rPr lang="en-ID" sz="1100" dirty="0"/>
              <a:t> </a:t>
            </a:r>
            <a:r>
              <a:rPr lang="en-ID" sz="1100" dirty="0" err="1"/>
              <a:t>ke</a:t>
            </a:r>
            <a:r>
              <a:rPr lang="en-ID" sz="1100" dirty="0"/>
              <a:t> </a:t>
            </a:r>
            <a:r>
              <a:rPr lang="en-ID" sz="1100" dirty="0" err="1"/>
              <a:t>titik</a:t>
            </a:r>
            <a:r>
              <a:rPr lang="en-ID" sz="1100" dirty="0"/>
              <a:t> lain </a:t>
            </a:r>
            <a:r>
              <a:rPr lang="en-ID" sz="1100" dirty="0" err="1"/>
              <a:t>dalam</a:t>
            </a:r>
            <a:r>
              <a:rPr lang="en-ID" sz="1100" dirty="0"/>
              <a:t> </a:t>
            </a:r>
            <a:r>
              <a:rPr lang="en-ID" sz="1100" b="1" dirty="0" err="1"/>
              <a:t>graf</a:t>
            </a:r>
            <a:r>
              <a:rPr lang="en-ID" sz="1100" b="1" dirty="0"/>
              <a:t> </a:t>
            </a:r>
            <a:r>
              <a:rPr lang="en-ID" sz="1100" b="1" dirty="0" err="1"/>
              <a:t>berbobot</a:t>
            </a:r>
            <a:r>
              <a:rPr lang="en-ID" sz="1100" b="1" dirty="0"/>
              <a:t> non-</a:t>
            </a:r>
            <a:r>
              <a:rPr lang="en-ID" sz="1100" b="1" dirty="0" err="1"/>
              <a:t>negatif</a:t>
            </a:r>
            <a:r>
              <a:rPr lang="en-ID" sz="1100" dirty="0"/>
              <a:t>.</a:t>
            </a:r>
            <a:endParaRPr sz="1100" dirty="0"/>
          </a:p>
        </p:txBody>
      </p:sp>
      <p:sp>
        <p:nvSpPr>
          <p:cNvPr id="710" name="Google Shape;710;p32"/>
          <p:cNvSpPr txBox="1">
            <a:spLocks noGrp="1"/>
          </p:cNvSpPr>
          <p:nvPr>
            <p:ph type="subTitle" idx="3"/>
          </p:nvPr>
        </p:nvSpPr>
        <p:spPr>
          <a:xfrm>
            <a:off x="713213" y="1724253"/>
            <a:ext cx="25056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Djikstra</a:t>
            </a:r>
            <a:endParaRPr dirty="0"/>
          </a:p>
        </p:txBody>
      </p:sp>
      <p:grpSp>
        <p:nvGrpSpPr>
          <p:cNvPr id="711" name="Google Shape;711;p32"/>
          <p:cNvGrpSpPr/>
          <p:nvPr/>
        </p:nvGrpSpPr>
        <p:grpSpPr>
          <a:xfrm>
            <a:off x="7337555" y="3202575"/>
            <a:ext cx="543526" cy="273641"/>
            <a:chOff x="4629315" y="3134524"/>
            <a:chExt cx="565525" cy="232648"/>
          </a:xfrm>
        </p:grpSpPr>
        <p:sp>
          <p:nvSpPr>
            <p:cNvPr id="712" name="Google Shape;712;p32"/>
            <p:cNvSpPr/>
            <p:nvPr/>
          </p:nvSpPr>
          <p:spPr>
            <a:xfrm>
              <a:off x="4629315" y="3134524"/>
              <a:ext cx="565525" cy="232648"/>
            </a:xfrm>
            <a:custGeom>
              <a:avLst/>
              <a:gdLst/>
              <a:ahLst/>
              <a:cxnLst/>
              <a:rect l="l" t="t" r="r" b="b"/>
              <a:pathLst>
                <a:path w="12286" h="5054" extrusionOk="0">
                  <a:moveTo>
                    <a:pt x="3354" y="1970"/>
                  </a:moveTo>
                  <a:cubicBezTo>
                    <a:pt x="3446" y="1970"/>
                    <a:pt x="3511" y="1991"/>
                    <a:pt x="3602" y="2013"/>
                  </a:cubicBezTo>
                  <a:cubicBezTo>
                    <a:pt x="3689" y="2013"/>
                    <a:pt x="3781" y="2040"/>
                    <a:pt x="3872" y="2083"/>
                  </a:cubicBezTo>
                  <a:lnTo>
                    <a:pt x="2474" y="3050"/>
                  </a:lnTo>
                  <a:cubicBezTo>
                    <a:pt x="2366" y="2893"/>
                    <a:pt x="2317" y="2715"/>
                    <a:pt x="2366" y="2531"/>
                  </a:cubicBezTo>
                  <a:cubicBezTo>
                    <a:pt x="2474" y="2148"/>
                    <a:pt x="2906" y="1970"/>
                    <a:pt x="3354" y="1970"/>
                  </a:cubicBezTo>
                  <a:close/>
                  <a:moveTo>
                    <a:pt x="3937" y="2105"/>
                  </a:moveTo>
                  <a:cubicBezTo>
                    <a:pt x="4207" y="2196"/>
                    <a:pt x="4434" y="2353"/>
                    <a:pt x="4569" y="2553"/>
                  </a:cubicBezTo>
                  <a:cubicBezTo>
                    <a:pt x="4817" y="2893"/>
                    <a:pt x="4839" y="3363"/>
                    <a:pt x="4661" y="3795"/>
                  </a:cubicBezTo>
                  <a:cubicBezTo>
                    <a:pt x="4342" y="3746"/>
                    <a:pt x="4051" y="3703"/>
                    <a:pt x="3759" y="3660"/>
                  </a:cubicBezTo>
                  <a:cubicBezTo>
                    <a:pt x="3419" y="3611"/>
                    <a:pt x="3062" y="3546"/>
                    <a:pt x="2771" y="3363"/>
                  </a:cubicBezTo>
                  <a:cubicBezTo>
                    <a:pt x="2679" y="3298"/>
                    <a:pt x="2566" y="3206"/>
                    <a:pt x="2501" y="3093"/>
                  </a:cubicBezTo>
                  <a:lnTo>
                    <a:pt x="3937" y="2105"/>
                  </a:lnTo>
                  <a:close/>
                  <a:moveTo>
                    <a:pt x="4074" y="56"/>
                  </a:moveTo>
                  <a:cubicBezTo>
                    <a:pt x="4111" y="56"/>
                    <a:pt x="4148" y="57"/>
                    <a:pt x="4186" y="58"/>
                  </a:cubicBezTo>
                  <a:cubicBezTo>
                    <a:pt x="4364" y="58"/>
                    <a:pt x="4569" y="80"/>
                    <a:pt x="4747" y="123"/>
                  </a:cubicBezTo>
                  <a:cubicBezTo>
                    <a:pt x="4882" y="150"/>
                    <a:pt x="5039" y="171"/>
                    <a:pt x="5109" y="285"/>
                  </a:cubicBezTo>
                  <a:cubicBezTo>
                    <a:pt x="5222" y="420"/>
                    <a:pt x="5174" y="620"/>
                    <a:pt x="5152" y="733"/>
                  </a:cubicBezTo>
                  <a:cubicBezTo>
                    <a:pt x="4996" y="1273"/>
                    <a:pt x="4526" y="1635"/>
                    <a:pt x="4007" y="1970"/>
                  </a:cubicBezTo>
                  <a:lnTo>
                    <a:pt x="3937" y="2040"/>
                  </a:lnTo>
                  <a:cubicBezTo>
                    <a:pt x="3824" y="1991"/>
                    <a:pt x="3716" y="1970"/>
                    <a:pt x="3602" y="1948"/>
                  </a:cubicBezTo>
                  <a:cubicBezTo>
                    <a:pt x="3509" y="1928"/>
                    <a:pt x="3411" y="1917"/>
                    <a:pt x="3312" y="1917"/>
                  </a:cubicBezTo>
                  <a:cubicBezTo>
                    <a:pt x="2865" y="1917"/>
                    <a:pt x="2410" y="2125"/>
                    <a:pt x="2317" y="2510"/>
                  </a:cubicBezTo>
                  <a:cubicBezTo>
                    <a:pt x="2274" y="2715"/>
                    <a:pt x="2317" y="2915"/>
                    <a:pt x="2430" y="3071"/>
                  </a:cubicBezTo>
                  <a:lnTo>
                    <a:pt x="611" y="4335"/>
                  </a:lnTo>
                  <a:cubicBezTo>
                    <a:pt x="497" y="4222"/>
                    <a:pt x="384" y="4065"/>
                    <a:pt x="314" y="3881"/>
                  </a:cubicBezTo>
                  <a:cubicBezTo>
                    <a:pt x="44" y="3206"/>
                    <a:pt x="362" y="2488"/>
                    <a:pt x="562" y="2105"/>
                  </a:cubicBezTo>
                  <a:cubicBezTo>
                    <a:pt x="1241" y="857"/>
                    <a:pt x="2648" y="56"/>
                    <a:pt x="4074" y="56"/>
                  </a:cubicBezTo>
                  <a:close/>
                  <a:moveTo>
                    <a:pt x="2452" y="3120"/>
                  </a:moveTo>
                  <a:cubicBezTo>
                    <a:pt x="2544" y="3255"/>
                    <a:pt x="2636" y="3341"/>
                    <a:pt x="2744" y="3411"/>
                  </a:cubicBezTo>
                  <a:cubicBezTo>
                    <a:pt x="3041" y="3611"/>
                    <a:pt x="3419" y="3660"/>
                    <a:pt x="3737" y="3725"/>
                  </a:cubicBezTo>
                  <a:cubicBezTo>
                    <a:pt x="4029" y="3768"/>
                    <a:pt x="4342" y="3816"/>
                    <a:pt x="4634" y="3838"/>
                  </a:cubicBezTo>
                  <a:cubicBezTo>
                    <a:pt x="4591" y="3973"/>
                    <a:pt x="4499" y="4087"/>
                    <a:pt x="4412" y="4200"/>
                  </a:cubicBezTo>
                  <a:cubicBezTo>
                    <a:pt x="3986" y="4691"/>
                    <a:pt x="3311" y="4897"/>
                    <a:pt x="2814" y="4961"/>
                  </a:cubicBezTo>
                  <a:cubicBezTo>
                    <a:pt x="2664" y="4984"/>
                    <a:pt x="2507" y="4996"/>
                    <a:pt x="2349" y="4996"/>
                  </a:cubicBezTo>
                  <a:cubicBezTo>
                    <a:pt x="1723" y="4996"/>
                    <a:pt x="1068" y="4809"/>
                    <a:pt x="654" y="4378"/>
                  </a:cubicBezTo>
                  <a:lnTo>
                    <a:pt x="2452" y="3120"/>
                  </a:lnTo>
                  <a:close/>
                  <a:moveTo>
                    <a:pt x="4099" y="0"/>
                  </a:moveTo>
                  <a:cubicBezTo>
                    <a:pt x="2648" y="0"/>
                    <a:pt x="1221" y="796"/>
                    <a:pt x="519" y="2083"/>
                  </a:cubicBezTo>
                  <a:cubicBezTo>
                    <a:pt x="292" y="2466"/>
                    <a:pt x="0" y="3206"/>
                    <a:pt x="270" y="3903"/>
                  </a:cubicBezTo>
                  <a:cubicBezTo>
                    <a:pt x="341" y="4087"/>
                    <a:pt x="427" y="4243"/>
                    <a:pt x="562" y="4378"/>
                  </a:cubicBezTo>
                  <a:lnTo>
                    <a:pt x="384" y="4492"/>
                  </a:lnTo>
                  <a:lnTo>
                    <a:pt x="427" y="4535"/>
                  </a:lnTo>
                  <a:lnTo>
                    <a:pt x="611" y="4421"/>
                  </a:lnTo>
                  <a:cubicBezTo>
                    <a:pt x="1016" y="4826"/>
                    <a:pt x="1642" y="5032"/>
                    <a:pt x="2274" y="5053"/>
                  </a:cubicBezTo>
                  <a:cubicBezTo>
                    <a:pt x="2452" y="5053"/>
                    <a:pt x="2657" y="5032"/>
                    <a:pt x="2836" y="5010"/>
                  </a:cubicBezTo>
                  <a:cubicBezTo>
                    <a:pt x="3332" y="4940"/>
                    <a:pt x="4007" y="4740"/>
                    <a:pt x="4456" y="4243"/>
                  </a:cubicBezTo>
                  <a:cubicBezTo>
                    <a:pt x="4569" y="4108"/>
                    <a:pt x="4634" y="3973"/>
                    <a:pt x="4704" y="3838"/>
                  </a:cubicBezTo>
                  <a:cubicBezTo>
                    <a:pt x="4832" y="3851"/>
                    <a:pt x="4962" y="3858"/>
                    <a:pt x="5092" y="3858"/>
                  </a:cubicBezTo>
                  <a:cubicBezTo>
                    <a:pt x="5398" y="3858"/>
                    <a:pt x="5708" y="3819"/>
                    <a:pt x="6011" y="3725"/>
                  </a:cubicBezTo>
                  <a:cubicBezTo>
                    <a:pt x="6708" y="3525"/>
                    <a:pt x="7426" y="2850"/>
                    <a:pt x="7361" y="2040"/>
                  </a:cubicBezTo>
                  <a:cubicBezTo>
                    <a:pt x="7334" y="1948"/>
                    <a:pt x="7334" y="1856"/>
                    <a:pt x="7383" y="1791"/>
                  </a:cubicBezTo>
                  <a:cubicBezTo>
                    <a:pt x="7447" y="1743"/>
                    <a:pt x="7539" y="1743"/>
                    <a:pt x="7631" y="1743"/>
                  </a:cubicBezTo>
                  <a:cubicBezTo>
                    <a:pt x="9181" y="1878"/>
                    <a:pt x="10736" y="2083"/>
                    <a:pt x="12264" y="2310"/>
                  </a:cubicBezTo>
                  <a:lnTo>
                    <a:pt x="12286" y="2261"/>
                  </a:lnTo>
                  <a:cubicBezTo>
                    <a:pt x="10758" y="2013"/>
                    <a:pt x="9181" y="1835"/>
                    <a:pt x="7631" y="1700"/>
                  </a:cubicBezTo>
                  <a:cubicBezTo>
                    <a:pt x="7594" y="1693"/>
                    <a:pt x="7557" y="1688"/>
                    <a:pt x="7521" y="1688"/>
                  </a:cubicBezTo>
                  <a:cubicBezTo>
                    <a:pt x="7448" y="1688"/>
                    <a:pt x="7381" y="1708"/>
                    <a:pt x="7334" y="1770"/>
                  </a:cubicBezTo>
                  <a:cubicBezTo>
                    <a:pt x="7269" y="1835"/>
                    <a:pt x="7291" y="1948"/>
                    <a:pt x="7291" y="2040"/>
                  </a:cubicBezTo>
                  <a:lnTo>
                    <a:pt x="7291" y="2061"/>
                  </a:lnTo>
                  <a:cubicBezTo>
                    <a:pt x="7361" y="2823"/>
                    <a:pt x="6686" y="3476"/>
                    <a:pt x="6011" y="3681"/>
                  </a:cubicBezTo>
                  <a:cubicBezTo>
                    <a:pt x="5675" y="3770"/>
                    <a:pt x="5342" y="3802"/>
                    <a:pt x="5010" y="3802"/>
                  </a:cubicBezTo>
                  <a:cubicBezTo>
                    <a:pt x="4915" y="3802"/>
                    <a:pt x="4820" y="3800"/>
                    <a:pt x="4726" y="3795"/>
                  </a:cubicBezTo>
                  <a:cubicBezTo>
                    <a:pt x="4904" y="3341"/>
                    <a:pt x="4882" y="2871"/>
                    <a:pt x="4612" y="2510"/>
                  </a:cubicBezTo>
                  <a:cubicBezTo>
                    <a:pt x="4477" y="2331"/>
                    <a:pt x="4256" y="2175"/>
                    <a:pt x="4007" y="2061"/>
                  </a:cubicBezTo>
                  <a:lnTo>
                    <a:pt x="4051" y="2013"/>
                  </a:lnTo>
                  <a:cubicBezTo>
                    <a:pt x="4569" y="1656"/>
                    <a:pt x="5039" y="1295"/>
                    <a:pt x="5201" y="755"/>
                  </a:cubicBezTo>
                  <a:cubicBezTo>
                    <a:pt x="5244" y="641"/>
                    <a:pt x="5287" y="420"/>
                    <a:pt x="5152" y="236"/>
                  </a:cubicBezTo>
                  <a:cubicBezTo>
                    <a:pt x="5066" y="123"/>
                    <a:pt x="4904" y="80"/>
                    <a:pt x="4769" y="58"/>
                  </a:cubicBezTo>
                  <a:cubicBezTo>
                    <a:pt x="4547" y="19"/>
                    <a:pt x="4323" y="0"/>
                    <a:pt x="4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4878891" y="3229397"/>
              <a:ext cx="201151" cy="117107"/>
            </a:xfrm>
            <a:custGeom>
              <a:avLst/>
              <a:gdLst/>
              <a:ahLst/>
              <a:cxnLst/>
              <a:rect l="l" t="t" r="r" b="b"/>
              <a:pathLst>
                <a:path w="4370" h="2544" extrusionOk="0">
                  <a:moveTo>
                    <a:pt x="475" y="0"/>
                  </a:moveTo>
                  <a:cubicBezTo>
                    <a:pt x="249" y="449"/>
                    <a:pt x="135" y="945"/>
                    <a:pt x="49" y="1550"/>
                  </a:cubicBezTo>
                  <a:cubicBezTo>
                    <a:pt x="22" y="1707"/>
                    <a:pt x="0" y="1869"/>
                    <a:pt x="49" y="2026"/>
                  </a:cubicBezTo>
                  <a:cubicBezTo>
                    <a:pt x="92" y="2161"/>
                    <a:pt x="205" y="2317"/>
                    <a:pt x="384" y="2360"/>
                  </a:cubicBezTo>
                  <a:cubicBezTo>
                    <a:pt x="395" y="2361"/>
                    <a:pt x="406" y="2362"/>
                    <a:pt x="418" y="2362"/>
                  </a:cubicBezTo>
                  <a:cubicBezTo>
                    <a:pt x="630" y="2362"/>
                    <a:pt x="815" y="2175"/>
                    <a:pt x="902" y="2047"/>
                  </a:cubicBezTo>
                  <a:cubicBezTo>
                    <a:pt x="1080" y="1777"/>
                    <a:pt x="1194" y="1485"/>
                    <a:pt x="1329" y="1194"/>
                  </a:cubicBezTo>
                  <a:cubicBezTo>
                    <a:pt x="1507" y="789"/>
                    <a:pt x="1669" y="384"/>
                    <a:pt x="1982" y="87"/>
                  </a:cubicBezTo>
                  <a:lnTo>
                    <a:pt x="1982" y="87"/>
                  </a:lnTo>
                  <a:cubicBezTo>
                    <a:pt x="1890" y="584"/>
                    <a:pt x="1847" y="1080"/>
                    <a:pt x="1804" y="1572"/>
                  </a:cubicBezTo>
                  <a:cubicBezTo>
                    <a:pt x="1804" y="1685"/>
                    <a:pt x="1826" y="1799"/>
                    <a:pt x="1890" y="1869"/>
                  </a:cubicBezTo>
                  <a:cubicBezTo>
                    <a:pt x="1912" y="1912"/>
                    <a:pt x="1961" y="1912"/>
                    <a:pt x="2004" y="1912"/>
                  </a:cubicBezTo>
                  <a:lnTo>
                    <a:pt x="2025" y="1912"/>
                  </a:lnTo>
                  <a:lnTo>
                    <a:pt x="3332" y="470"/>
                  </a:lnTo>
                  <a:cubicBezTo>
                    <a:pt x="3351" y="452"/>
                    <a:pt x="3454" y="348"/>
                    <a:pt x="3541" y="348"/>
                  </a:cubicBezTo>
                  <a:cubicBezTo>
                    <a:pt x="3555" y="348"/>
                    <a:pt x="3568" y="351"/>
                    <a:pt x="3581" y="357"/>
                  </a:cubicBezTo>
                  <a:lnTo>
                    <a:pt x="3197" y="1507"/>
                  </a:lnTo>
                  <a:cubicBezTo>
                    <a:pt x="3084" y="1820"/>
                    <a:pt x="3019" y="2161"/>
                    <a:pt x="3197" y="2382"/>
                  </a:cubicBezTo>
                  <a:cubicBezTo>
                    <a:pt x="3289" y="2474"/>
                    <a:pt x="3446" y="2544"/>
                    <a:pt x="3581" y="2544"/>
                  </a:cubicBezTo>
                  <a:cubicBezTo>
                    <a:pt x="3667" y="2544"/>
                    <a:pt x="3759" y="2544"/>
                    <a:pt x="3829" y="2495"/>
                  </a:cubicBezTo>
                  <a:cubicBezTo>
                    <a:pt x="4050" y="2431"/>
                    <a:pt x="4234" y="2247"/>
                    <a:pt x="4369" y="2090"/>
                  </a:cubicBezTo>
                  <a:lnTo>
                    <a:pt x="4320" y="2069"/>
                  </a:lnTo>
                  <a:cubicBezTo>
                    <a:pt x="4185" y="2204"/>
                    <a:pt x="4029" y="2382"/>
                    <a:pt x="3829" y="2452"/>
                  </a:cubicBezTo>
                  <a:cubicBezTo>
                    <a:pt x="3766" y="2474"/>
                    <a:pt x="3696" y="2486"/>
                    <a:pt x="3624" y="2486"/>
                  </a:cubicBezTo>
                  <a:cubicBezTo>
                    <a:pt x="3486" y="2486"/>
                    <a:pt x="3343" y="2442"/>
                    <a:pt x="3240" y="2339"/>
                  </a:cubicBezTo>
                  <a:cubicBezTo>
                    <a:pt x="3062" y="2139"/>
                    <a:pt x="3154" y="1820"/>
                    <a:pt x="3240" y="1529"/>
                  </a:cubicBezTo>
                  <a:lnTo>
                    <a:pt x="3645" y="357"/>
                  </a:lnTo>
                  <a:cubicBezTo>
                    <a:pt x="3645" y="335"/>
                    <a:pt x="3645" y="335"/>
                    <a:pt x="3624" y="314"/>
                  </a:cubicBezTo>
                  <a:cubicBezTo>
                    <a:pt x="3604" y="301"/>
                    <a:pt x="3579" y="294"/>
                    <a:pt x="3549" y="294"/>
                  </a:cubicBezTo>
                  <a:cubicBezTo>
                    <a:pt x="3478" y="294"/>
                    <a:pt x="3384" y="332"/>
                    <a:pt x="3289" y="427"/>
                  </a:cubicBezTo>
                  <a:lnTo>
                    <a:pt x="1982" y="1869"/>
                  </a:lnTo>
                  <a:cubicBezTo>
                    <a:pt x="1961" y="1869"/>
                    <a:pt x="1961" y="1842"/>
                    <a:pt x="1939" y="1842"/>
                  </a:cubicBezTo>
                  <a:cubicBezTo>
                    <a:pt x="1869" y="1777"/>
                    <a:pt x="1869" y="1664"/>
                    <a:pt x="1869" y="1599"/>
                  </a:cubicBezTo>
                  <a:cubicBezTo>
                    <a:pt x="1890" y="1059"/>
                    <a:pt x="1961" y="540"/>
                    <a:pt x="2047" y="22"/>
                  </a:cubicBezTo>
                  <a:lnTo>
                    <a:pt x="2047" y="0"/>
                  </a:lnTo>
                  <a:lnTo>
                    <a:pt x="2004" y="0"/>
                  </a:lnTo>
                  <a:cubicBezTo>
                    <a:pt x="1642" y="314"/>
                    <a:pt x="1464" y="740"/>
                    <a:pt x="1264" y="1167"/>
                  </a:cubicBezTo>
                  <a:cubicBezTo>
                    <a:pt x="1151" y="1464"/>
                    <a:pt x="1015" y="1755"/>
                    <a:pt x="859" y="2004"/>
                  </a:cubicBezTo>
                  <a:cubicBezTo>
                    <a:pt x="776" y="2126"/>
                    <a:pt x="622" y="2302"/>
                    <a:pt x="441" y="2302"/>
                  </a:cubicBezTo>
                  <a:cubicBezTo>
                    <a:pt x="422" y="2302"/>
                    <a:pt x="403" y="2300"/>
                    <a:pt x="384" y="2296"/>
                  </a:cubicBezTo>
                  <a:cubicBezTo>
                    <a:pt x="249" y="2274"/>
                    <a:pt x="135" y="2139"/>
                    <a:pt x="114" y="2004"/>
                  </a:cubicBezTo>
                  <a:cubicBezTo>
                    <a:pt x="70" y="1869"/>
                    <a:pt x="92" y="1707"/>
                    <a:pt x="114" y="1550"/>
                  </a:cubicBezTo>
                  <a:cubicBezTo>
                    <a:pt x="205" y="945"/>
                    <a:pt x="292" y="470"/>
                    <a:pt x="540" y="22"/>
                  </a:cubicBezTo>
                  <a:lnTo>
                    <a:pt x="4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AC07E-5387-462A-AD17-A46425E680C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96389" y="342991"/>
            <a:ext cx="7702550" cy="571500"/>
          </a:xfrm>
        </p:spPr>
        <p:txBody>
          <a:bodyPr/>
          <a:lstStyle/>
          <a:p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Kompleksitas</a:t>
            </a:r>
            <a:r>
              <a:rPr lang="en-US" dirty="0"/>
              <a:t> :</a:t>
            </a:r>
            <a:endParaRPr lang="en-ID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41AFD5C-096E-4AD9-B2B5-F31567E9FB8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3900231" y="1262834"/>
            <a:ext cx="7034213" cy="314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Analisis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Kompleksitas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Dijkstra Algorithm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Kompleksitas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waktu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Dijkstra Algorithm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bergantung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pada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struktur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data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yang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digunakan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untuk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memilih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simpul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dengan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terkecil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Dengan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Priority Queue (Min-Heap):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Kompleksitas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waktu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adalah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O((V + E) log V)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jumlah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simpul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(vertex)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E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jumlah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sisi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(edge)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Penggunaan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min-heap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membuat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pemilihan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simpul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tercepat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menjadi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efisien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Tanpa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Priority Queue (Array/List):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Kompleksitas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waktu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menjadi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O(V²)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Biasanya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digunakan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pada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graf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kecil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Kompleksitas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Ruang: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O(V)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Digunakan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untuk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menyimpan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dist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),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jalur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prev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), dan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struktur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heap.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604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0A9EF-5FF2-453B-97BE-2CBDA4224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22" y="329813"/>
            <a:ext cx="4456200" cy="572700"/>
          </a:xfrm>
        </p:spPr>
        <p:txBody>
          <a:bodyPr/>
          <a:lstStyle/>
          <a:p>
            <a:r>
              <a:rPr lang="en-US" sz="1400" dirty="0"/>
              <a:t>Dari </a:t>
            </a:r>
            <a:r>
              <a:rPr lang="en-US" sz="1400" dirty="0" err="1"/>
              <a:t>Teori</a:t>
            </a:r>
            <a:r>
              <a:rPr lang="en-US" sz="1400" dirty="0"/>
              <a:t> </a:t>
            </a:r>
            <a:r>
              <a:rPr lang="en-US" sz="1400" dirty="0" err="1"/>
              <a:t>Ke</a:t>
            </a:r>
            <a:r>
              <a:rPr lang="en-US" sz="1400" dirty="0"/>
              <a:t> </a:t>
            </a:r>
            <a:r>
              <a:rPr lang="en-US" sz="1400" dirty="0" err="1"/>
              <a:t>Eksekusi</a:t>
            </a:r>
            <a:r>
              <a:rPr lang="en-US" sz="1400" dirty="0"/>
              <a:t> | Python Implementation</a:t>
            </a:r>
            <a:endParaRPr lang="en-ID" sz="1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B5751-9EF4-4A1E-BB49-545FB080E2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341" y="955853"/>
            <a:ext cx="5471159" cy="2298300"/>
          </a:xfrm>
        </p:spPr>
        <p:txBody>
          <a:bodyPr/>
          <a:lstStyle/>
          <a:p>
            <a:pPr marL="152400" indent="0" algn="just">
              <a:buNone/>
            </a:pP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Kode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ini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merupakan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implementasi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algoritma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Dijkstra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untuk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mencari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jalur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terpendek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pada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graf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berbobot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 Graf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disimpan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menggunakan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adjacency list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agar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efisien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dalam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menyimpan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hubungan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antar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simpul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152400" indent="0" algn="just">
              <a:buNone/>
            </a:pPr>
            <a:endParaRPr lang="en-ID" sz="11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52400" indent="0" algn="just">
              <a:buNone/>
            </a:pP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Beberapa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bagian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kode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yang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penting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antara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lain 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priority queue (min-heap)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yang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digunakan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untuk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selalu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memilih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simpul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dengan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terkecil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sehingga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proses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pencarian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menjadi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lebih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cepat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Selanjutnya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inisialisasi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dilakukan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dengan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nilai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tak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hingga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untuk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semua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simpul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kecuali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simpul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awal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yang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diset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bernilai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nol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sebagai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titik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awal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perhitungan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152400" indent="0" algn="just">
              <a:buNone/>
            </a:pPr>
            <a:endParaRPr lang="en-ID" sz="11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52400" indent="0" algn="just">
              <a:buNone/>
            </a:pP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Pada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bagian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inti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algoritma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dilakukan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proses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relaksasi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yaitu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menghitung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kemungkinan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baru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ke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simpul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tetangga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 Jika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baru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lebih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kecil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dari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sebelumnya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maka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nilai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dan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jalur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diperbarui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Informasi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jalur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disimpan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untuk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keperluan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rekonstruksi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rute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terpendek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152400" indent="0" algn="just">
              <a:buNone/>
            </a:pPr>
            <a:endParaRPr lang="en-ID" sz="11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52400" indent="0" algn="just">
              <a:buNone/>
            </a:pP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Selain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itu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terdapat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fungsi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perhitungan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Euclidean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yang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digunakan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sebagai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bobot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sisi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berdasarkan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koordinat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sehingga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algoritma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dapat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mensimulasikan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jarak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antar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lokasi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nyata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 Hasil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akhir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ditampilkan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dalam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bentuk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visualisasi</a:t>
            </a:r>
            <a:r>
              <a:rPr lang="en-ID" sz="11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b="1" dirty="0" err="1">
                <a:latin typeface="Cambria" panose="02040503050406030204" pitchFamily="18" charset="0"/>
                <a:ea typeface="Cambria" panose="02040503050406030204" pitchFamily="18" charset="0"/>
              </a:rPr>
              <a:t>graf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, di mana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jalur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terpendek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ditandai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secara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D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jelas</a:t>
            </a:r>
            <a:r>
              <a:rPr lang="en-ID" sz="11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152400" indent="0" algn="just">
              <a:buNone/>
            </a:pPr>
            <a:endParaRPr lang="en-ID" sz="11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D3714F2-D6B9-4E83-83ED-E8CB30B029C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2"/>
          <a:srcRect l="-599" t="-27" r="599" b="62049"/>
          <a:stretch/>
        </p:blipFill>
        <p:spPr>
          <a:xfrm>
            <a:off x="5684500" y="539550"/>
            <a:ext cx="3089100" cy="4064400"/>
          </a:xfrm>
        </p:spPr>
      </p:pic>
    </p:spTree>
    <p:extLst>
      <p:ext uri="{BB962C8B-B14F-4D97-AF65-F5344CB8AC3E}">
        <p14:creationId xmlns:p14="http://schemas.microsoft.com/office/powerpoint/2010/main" val="70142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7C0DA-2FE7-4333-9E99-7B3F0DDE5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err="1"/>
              <a:t>Contoh</a:t>
            </a:r>
            <a:r>
              <a:rPr lang="en-US" sz="2000" dirty="0"/>
              <a:t> Output :</a:t>
            </a:r>
            <a:endParaRPr lang="en-ID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0B503C-9502-481D-BAC7-FCDB84D205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8160" y="1017724"/>
            <a:ext cx="8107680" cy="20378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A8F630-21B8-424B-8C9A-7F6CAE96A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2040" y="1651385"/>
            <a:ext cx="3733800" cy="33331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5DFBAA-5E39-43AA-8EEE-65E63DA7F82E}"/>
              </a:ext>
            </a:extLst>
          </p:cNvPr>
          <p:cNvSpPr txBox="1"/>
          <p:nvPr/>
        </p:nvSpPr>
        <p:spPr>
          <a:xfrm>
            <a:off x="339090" y="3864166"/>
            <a:ext cx="473202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D" sz="105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https://github.com/Fouzzz12/PROJECT-KOMPLEKSITAS-ALGHORITMA.git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697097-4E2F-4D73-963C-EAD89C3BA492}"/>
              </a:ext>
            </a:extLst>
          </p:cNvPr>
          <p:cNvSpPr txBox="1"/>
          <p:nvPr/>
        </p:nvSpPr>
        <p:spPr>
          <a:xfrm>
            <a:off x="339090" y="3604592"/>
            <a:ext cx="1672590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2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Pengujian</a:t>
            </a:r>
            <a:r>
              <a:rPr lang="en-US" sz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Code :</a:t>
            </a:r>
            <a:endParaRPr lang="en-ID" sz="12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368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37"/>
          <p:cNvSpPr txBox="1">
            <a:spLocks noGrp="1"/>
          </p:cNvSpPr>
          <p:nvPr>
            <p:ph type="title"/>
          </p:nvPr>
        </p:nvSpPr>
        <p:spPr>
          <a:xfrm>
            <a:off x="613443" y="715084"/>
            <a:ext cx="5524500" cy="10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Penjelasan Contoh Output :</a:t>
            </a:r>
            <a:endParaRPr sz="2000" dirty="0"/>
          </a:p>
        </p:txBody>
      </p:sp>
      <p:sp>
        <p:nvSpPr>
          <p:cNvPr id="783" name="Google Shape;783;p37"/>
          <p:cNvSpPr txBox="1">
            <a:spLocks noGrp="1"/>
          </p:cNvSpPr>
          <p:nvPr>
            <p:ph type="subTitle" idx="1"/>
          </p:nvPr>
        </p:nvSpPr>
        <p:spPr>
          <a:xfrm>
            <a:off x="613443" y="1477197"/>
            <a:ext cx="6305517" cy="13922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ID" sz="1200" b="1" dirty="0"/>
            </a:br>
            <a:r>
              <a:rPr lang="en-ID" sz="1200" b="1" dirty="0"/>
              <a:t> </a:t>
            </a:r>
            <a:r>
              <a:rPr lang="en-ID" sz="1200" dirty="0"/>
              <a:t>Pada </a:t>
            </a:r>
            <a:r>
              <a:rPr lang="en-ID" sz="1200" dirty="0" err="1"/>
              <a:t>contoh</a:t>
            </a:r>
            <a:r>
              <a:rPr lang="en-ID" sz="1200" dirty="0"/>
              <a:t> output </a:t>
            </a:r>
            <a:r>
              <a:rPr lang="en-ID" sz="1200" dirty="0" err="1"/>
              <a:t>ini</a:t>
            </a:r>
            <a:r>
              <a:rPr lang="en-ID" sz="1200" dirty="0"/>
              <a:t>, program </a:t>
            </a:r>
            <a:r>
              <a:rPr lang="en-ID" sz="1200" dirty="0" err="1"/>
              <a:t>menjalankan</a:t>
            </a:r>
            <a:r>
              <a:rPr lang="en-ID" sz="1200" dirty="0"/>
              <a:t> </a:t>
            </a:r>
            <a:r>
              <a:rPr lang="en-ID" sz="1200" b="1" dirty="0" err="1"/>
              <a:t>algoritma</a:t>
            </a:r>
            <a:r>
              <a:rPr lang="en-ID" sz="1200" b="1" dirty="0"/>
              <a:t> Dijkstra</a:t>
            </a:r>
            <a:r>
              <a:rPr lang="en-ID" sz="1200" dirty="0"/>
              <a:t> </a:t>
            </a:r>
            <a:r>
              <a:rPr lang="en-ID" sz="1200" dirty="0" err="1"/>
              <a:t>untuk</a:t>
            </a:r>
            <a:r>
              <a:rPr lang="en-ID" sz="1200" dirty="0"/>
              <a:t> </a:t>
            </a:r>
            <a:r>
              <a:rPr lang="en-ID" sz="1200" dirty="0" err="1"/>
              <a:t>mencari</a:t>
            </a:r>
            <a:r>
              <a:rPr lang="en-ID" sz="1200" dirty="0"/>
              <a:t> </a:t>
            </a:r>
            <a:r>
              <a:rPr lang="en-ID" sz="1200" b="1" dirty="0" err="1"/>
              <a:t>rute</a:t>
            </a:r>
            <a:r>
              <a:rPr lang="en-ID" sz="1200" b="1" dirty="0"/>
              <a:t> </a:t>
            </a:r>
            <a:r>
              <a:rPr lang="en-ID" sz="1200" b="1" dirty="0" err="1"/>
              <a:t>tercepat</a:t>
            </a:r>
            <a:r>
              <a:rPr lang="en-ID" sz="1200" dirty="0"/>
              <a:t> </a:t>
            </a:r>
            <a:r>
              <a:rPr lang="en-ID" sz="1200" dirty="0" err="1"/>
              <a:t>dari</a:t>
            </a:r>
            <a:r>
              <a:rPr lang="en-ID" sz="1200" dirty="0"/>
              <a:t> </a:t>
            </a:r>
            <a:r>
              <a:rPr lang="en-ID" sz="1200" b="1" dirty="0"/>
              <a:t>node </a:t>
            </a:r>
            <a:r>
              <a:rPr lang="en-ID" sz="1200" b="1" dirty="0" err="1"/>
              <a:t>awal</a:t>
            </a:r>
            <a:r>
              <a:rPr lang="en-ID" sz="1200" dirty="0"/>
              <a:t> </a:t>
            </a:r>
            <a:r>
              <a:rPr lang="en-ID" sz="1200" b="1" dirty="0" err="1"/>
              <a:t>Cianjur</a:t>
            </a:r>
            <a:r>
              <a:rPr lang="en-ID" sz="1200" dirty="0"/>
              <a:t> </a:t>
            </a:r>
            <a:r>
              <a:rPr lang="en-ID" sz="1200" dirty="0" err="1"/>
              <a:t>ke</a:t>
            </a:r>
            <a:r>
              <a:rPr lang="en-ID" sz="1200" dirty="0"/>
              <a:t> </a:t>
            </a:r>
            <a:r>
              <a:rPr lang="en-ID" sz="1200" b="1" dirty="0"/>
              <a:t>node </a:t>
            </a:r>
            <a:r>
              <a:rPr lang="en-ID" sz="1200" b="1" dirty="0" err="1"/>
              <a:t>tujuan</a:t>
            </a:r>
            <a:r>
              <a:rPr lang="en-ID" sz="1200" b="1" dirty="0"/>
              <a:t> Jakarta</a:t>
            </a:r>
            <a:r>
              <a:rPr lang="en-ID" sz="1200" dirty="0"/>
              <a:t>. </a:t>
            </a:r>
            <a:r>
              <a:rPr lang="en-ID" sz="1200" dirty="0" err="1"/>
              <a:t>Berdasarkan</a:t>
            </a:r>
            <a:r>
              <a:rPr lang="en-ID" sz="1200" dirty="0"/>
              <a:t> </a:t>
            </a:r>
            <a:r>
              <a:rPr lang="en-ID" sz="1200" dirty="0" err="1"/>
              <a:t>hasil</a:t>
            </a:r>
            <a:r>
              <a:rPr lang="en-ID" sz="1200" dirty="0"/>
              <a:t> </a:t>
            </a:r>
            <a:r>
              <a:rPr lang="en-ID" sz="1200" dirty="0" err="1"/>
              <a:t>perhitungan</a:t>
            </a:r>
            <a:r>
              <a:rPr lang="en-ID" sz="1200" dirty="0"/>
              <a:t>, </a:t>
            </a:r>
            <a:r>
              <a:rPr lang="en-ID" sz="1200" dirty="0" err="1"/>
              <a:t>algoritma</a:t>
            </a:r>
            <a:r>
              <a:rPr lang="en-ID" sz="1200" dirty="0"/>
              <a:t> </a:t>
            </a:r>
            <a:r>
              <a:rPr lang="en-ID" sz="1200" dirty="0" err="1"/>
              <a:t>menentukan</a:t>
            </a:r>
            <a:r>
              <a:rPr lang="en-ID" sz="1200" dirty="0"/>
              <a:t> </a:t>
            </a:r>
            <a:r>
              <a:rPr lang="en-ID" sz="1200" dirty="0" err="1"/>
              <a:t>bahwa</a:t>
            </a:r>
            <a:r>
              <a:rPr lang="en-ID" sz="1200" dirty="0"/>
              <a:t> </a:t>
            </a:r>
            <a:r>
              <a:rPr lang="en-ID" sz="1200" b="1" dirty="0" err="1"/>
              <a:t>jalur</a:t>
            </a:r>
            <a:r>
              <a:rPr lang="en-ID" sz="1200" dirty="0"/>
              <a:t> </a:t>
            </a:r>
            <a:r>
              <a:rPr lang="en-ID" sz="1200" b="1" dirty="0" err="1"/>
              <a:t>terpendek</a:t>
            </a:r>
            <a:r>
              <a:rPr lang="en-ID" sz="1200" dirty="0"/>
              <a:t> yang </a:t>
            </a:r>
            <a:r>
              <a:rPr lang="en-ID" sz="1200" dirty="0" err="1"/>
              <a:t>dipilih</a:t>
            </a:r>
            <a:r>
              <a:rPr lang="en-ID" sz="1200" dirty="0"/>
              <a:t> </a:t>
            </a:r>
            <a:r>
              <a:rPr lang="en-ID" sz="1200" dirty="0" err="1"/>
              <a:t>adalah</a:t>
            </a:r>
            <a:r>
              <a:rPr lang="en-ID" sz="1200" dirty="0"/>
              <a:t> </a:t>
            </a:r>
            <a:r>
              <a:rPr lang="en-ID" sz="1200" b="1" dirty="0" err="1"/>
              <a:t>Cianjur</a:t>
            </a:r>
            <a:r>
              <a:rPr lang="en-ID" sz="1200" b="1" dirty="0"/>
              <a:t> → Bogor → Jakarta</a:t>
            </a:r>
            <a:r>
              <a:rPr lang="en-ID" sz="1200" dirty="0"/>
              <a:t>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/>
              <a:t>Jalur </a:t>
            </a:r>
            <a:r>
              <a:rPr lang="en-ID" sz="1200" dirty="0" err="1"/>
              <a:t>ini</a:t>
            </a:r>
            <a:r>
              <a:rPr lang="en-ID" sz="1200" dirty="0"/>
              <a:t> </a:t>
            </a:r>
            <a:r>
              <a:rPr lang="en-ID" sz="1200" dirty="0" err="1"/>
              <a:t>memiliki</a:t>
            </a:r>
            <a:r>
              <a:rPr lang="en-ID" sz="1200" dirty="0"/>
              <a:t> total </a:t>
            </a:r>
            <a:r>
              <a:rPr lang="en-ID" sz="1200" dirty="0" err="1"/>
              <a:t>jarak</a:t>
            </a:r>
            <a:r>
              <a:rPr lang="en-ID" sz="1200" dirty="0"/>
              <a:t> paling </a:t>
            </a:r>
            <a:r>
              <a:rPr lang="en-ID" sz="1200" dirty="0" err="1"/>
              <a:t>kecil</a:t>
            </a:r>
            <a:r>
              <a:rPr lang="en-ID" sz="1200" dirty="0"/>
              <a:t> </a:t>
            </a:r>
            <a:r>
              <a:rPr lang="en-ID" sz="1200" dirty="0" err="1"/>
              <a:t>dibandingkan</a:t>
            </a:r>
            <a:r>
              <a:rPr lang="en-ID" sz="1200" dirty="0"/>
              <a:t> </a:t>
            </a:r>
            <a:r>
              <a:rPr lang="en-ID" sz="1200" dirty="0" err="1"/>
              <a:t>jalur</a:t>
            </a:r>
            <a:r>
              <a:rPr lang="en-ID" sz="1200" dirty="0"/>
              <a:t> </a:t>
            </a:r>
            <a:r>
              <a:rPr lang="en-ID" sz="1200" dirty="0" err="1"/>
              <a:t>alternatif</a:t>
            </a:r>
            <a:r>
              <a:rPr lang="en-ID" sz="1200" dirty="0"/>
              <a:t> </a:t>
            </a:r>
            <a:r>
              <a:rPr lang="en-ID" sz="1200" dirty="0" err="1"/>
              <a:t>lainnya</a:t>
            </a:r>
            <a:r>
              <a:rPr lang="en-ID" sz="1200" dirty="0"/>
              <a:t>. </a:t>
            </a:r>
            <a:r>
              <a:rPr lang="en-ID" sz="1200" dirty="0" err="1"/>
              <a:t>Dibagian</a:t>
            </a:r>
            <a:r>
              <a:rPr lang="en-ID" sz="1200" dirty="0"/>
              <a:t> </a:t>
            </a:r>
            <a:r>
              <a:rPr lang="en-ID" sz="1200" b="1" dirty="0"/>
              <a:t>terminal</a:t>
            </a:r>
            <a:r>
              <a:rPr lang="en-ID" sz="1200" dirty="0"/>
              <a:t>, </a:t>
            </a:r>
            <a:r>
              <a:rPr lang="en-ID" sz="1200" dirty="0" err="1"/>
              <a:t>ditampilkan</a:t>
            </a:r>
            <a:r>
              <a:rPr lang="en-ID" sz="1200" dirty="0"/>
              <a:t> </a:t>
            </a:r>
            <a:r>
              <a:rPr lang="en-ID" sz="1200" dirty="0" err="1"/>
              <a:t>informasi</a:t>
            </a:r>
            <a:r>
              <a:rPr lang="en-ID" sz="1200" dirty="0"/>
              <a:t> </a:t>
            </a:r>
            <a:r>
              <a:rPr lang="en-ID" sz="1200" dirty="0" err="1"/>
              <a:t>berupa</a:t>
            </a:r>
            <a:r>
              <a:rPr lang="en-ID" sz="1200" dirty="0"/>
              <a:t>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b="1" dirty="0"/>
              <a:t>Node </a:t>
            </a:r>
            <a:r>
              <a:rPr lang="en-ID" sz="1200" b="1" dirty="0" err="1"/>
              <a:t>awal</a:t>
            </a:r>
            <a:r>
              <a:rPr lang="en-ID" sz="1200" dirty="0"/>
              <a:t> dan </a:t>
            </a:r>
            <a:r>
              <a:rPr lang="en-ID" sz="1200" b="1" dirty="0"/>
              <a:t>node </a:t>
            </a:r>
            <a:r>
              <a:rPr lang="en-ID" sz="1200" b="1" dirty="0" err="1"/>
              <a:t>tujuan</a:t>
            </a:r>
            <a:r>
              <a:rPr lang="en-ID" sz="1200" dirty="0"/>
              <a:t> yang </a:t>
            </a:r>
            <a:r>
              <a:rPr lang="en-ID" sz="1200" dirty="0" err="1"/>
              <a:t>dimasukkan</a:t>
            </a:r>
            <a:r>
              <a:rPr lang="en-ID" sz="1200" dirty="0"/>
              <a:t> oleh </a:t>
            </a:r>
            <a:r>
              <a:rPr lang="en-ID" sz="1200" dirty="0" err="1"/>
              <a:t>pengguna</a:t>
            </a:r>
            <a:r>
              <a:rPr lang="en-ID" sz="1200" b="1" dirty="0" err="1"/>
              <a:t>Rute</a:t>
            </a:r>
            <a:r>
              <a:rPr lang="en-ID" sz="1200" b="1" dirty="0"/>
              <a:t> </a:t>
            </a:r>
            <a:r>
              <a:rPr lang="en-ID" sz="1200" b="1" dirty="0" err="1"/>
              <a:t>tercepat</a:t>
            </a:r>
            <a:r>
              <a:rPr lang="en-ID" sz="1200" b="1" dirty="0"/>
              <a:t> </a:t>
            </a:r>
            <a:r>
              <a:rPr lang="en-ID" sz="1200" dirty="0" err="1"/>
              <a:t>hasil</a:t>
            </a:r>
            <a:r>
              <a:rPr lang="en-ID" sz="1200" dirty="0"/>
              <a:t> </a:t>
            </a:r>
            <a:r>
              <a:rPr lang="en-ID" sz="1200" dirty="0" err="1"/>
              <a:t>perhitungan</a:t>
            </a:r>
            <a:r>
              <a:rPr lang="en-ID" sz="1200" dirty="0"/>
              <a:t> Dijkstra </a:t>
            </a:r>
            <a:r>
              <a:rPr lang="en-ID" sz="1200" b="1" dirty="0" err="1"/>
              <a:t>Perkiraan</a:t>
            </a:r>
            <a:r>
              <a:rPr lang="en-ID" sz="1200" b="1" dirty="0"/>
              <a:t> </a:t>
            </a:r>
            <a:r>
              <a:rPr lang="en-ID" sz="1200" b="1" dirty="0" err="1"/>
              <a:t>waktu</a:t>
            </a:r>
            <a:r>
              <a:rPr lang="en-ID" sz="1200" b="1" dirty="0"/>
              <a:t> </a:t>
            </a:r>
            <a:r>
              <a:rPr lang="en-ID" sz="1200" b="1" dirty="0" err="1"/>
              <a:t>tempuh</a:t>
            </a:r>
            <a:r>
              <a:rPr lang="en-ID" sz="1200" dirty="0"/>
              <a:t>, yang </a:t>
            </a:r>
            <a:r>
              <a:rPr lang="en-ID" sz="1200" dirty="0" err="1"/>
              <a:t>dihitung</a:t>
            </a:r>
            <a:r>
              <a:rPr lang="en-ID" sz="1200" dirty="0"/>
              <a:t> </a:t>
            </a:r>
            <a:r>
              <a:rPr lang="en-ID" sz="1200" dirty="0" err="1"/>
              <a:t>dari</a:t>
            </a:r>
            <a:r>
              <a:rPr lang="en-ID" sz="1200" dirty="0"/>
              <a:t> total </a:t>
            </a:r>
            <a:r>
              <a:rPr lang="en-ID" sz="1200" dirty="0" err="1"/>
              <a:t>jarak</a:t>
            </a:r>
            <a:r>
              <a:rPr lang="en-ID" sz="1200" dirty="0"/>
              <a:t> </a:t>
            </a:r>
            <a:r>
              <a:rPr lang="en-ID" sz="1200" dirty="0" err="1"/>
              <a:t>dibagi</a:t>
            </a:r>
            <a:r>
              <a:rPr lang="en-ID" sz="1200" dirty="0"/>
              <a:t> </a:t>
            </a:r>
            <a:r>
              <a:rPr lang="en-ID" sz="1200" dirty="0" err="1"/>
              <a:t>dengan</a:t>
            </a:r>
            <a:r>
              <a:rPr lang="en-ID" sz="1200" dirty="0"/>
              <a:t> </a:t>
            </a:r>
            <a:r>
              <a:rPr lang="en-ID" sz="1200" dirty="0" err="1"/>
              <a:t>kecepatan</a:t>
            </a:r>
            <a:r>
              <a:rPr lang="en-ID" sz="1200" dirty="0"/>
              <a:t> </a:t>
            </a:r>
            <a:r>
              <a:rPr lang="en-ID" sz="1200" dirty="0" err="1"/>
              <a:t>tertentu</a:t>
            </a:r>
            <a:r>
              <a:rPr lang="en-ID" sz="1200" dirty="0"/>
              <a:t> Pada </a:t>
            </a:r>
            <a:r>
              <a:rPr lang="en-ID" sz="1200" dirty="0" err="1"/>
              <a:t>bagian</a:t>
            </a:r>
            <a:r>
              <a:rPr lang="en-ID" sz="1200" dirty="0"/>
              <a:t> </a:t>
            </a:r>
            <a:r>
              <a:rPr lang="en-ID" sz="1200" b="1" dirty="0" err="1"/>
              <a:t>visualisasi</a:t>
            </a:r>
            <a:r>
              <a:rPr lang="en-ID" sz="1200" b="1" dirty="0"/>
              <a:t> </a:t>
            </a:r>
            <a:r>
              <a:rPr lang="en-ID" sz="1200" b="1" dirty="0" err="1"/>
              <a:t>graf</a:t>
            </a:r>
            <a:r>
              <a:rPr lang="en-ID" sz="1200" dirty="0"/>
              <a:t>, </a:t>
            </a:r>
            <a:r>
              <a:rPr lang="en-ID" sz="1200" dirty="0" err="1"/>
              <a:t>setiap</a:t>
            </a:r>
            <a:r>
              <a:rPr lang="en-ID" sz="1200" dirty="0"/>
              <a:t> </a:t>
            </a:r>
            <a:r>
              <a:rPr lang="en-ID" sz="1200" dirty="0" err="1"/>
              <a:t>simpul</a:t>
            </a:r>
            <a:r>
              <a:rPr lang="en-ID" sz="1200" dirty="0"/>
              <a:t> </a:t>
            </a:r>
            <a:r>
              <a:rPr lang="en-ID" sz="1200" dirty="0" err="1"/>
              <a:t>merepresentasikan</a:t>
            </a:r>
            <a:r>
              <a:rPr lang="en-ID" sz="1200" dirty="0"/>
              <a:t> </a:t>
            </a:r>
            <a:r>
              <a:rPr lang="en-ID" sz="1200" dirty="0" err="1"/>
              <a:t>kota</a:t>
            </a:r>
            <a:r>
              <a:rPr lang="en-ID" sz="1200" dirty="0"/>
              <a:t>, </a:t>
            </a:r>
            <a:r>
              <a:rPr lang="en-ID" sz="1200" dirty="0" err="1"/>
              <a:t>sedangkan</a:t>
            </a:r>
            <a:r>
              <a:rPr lang="en-ID" sz="1200" dirty="0"/>
              <a:t> garis </a:t>
            </a:r>
            <a:r>
              <a:rPr lang="en-ID" sz="1200" dirty="0" err="1"/>
              <a:t>menunjukkan</a:t>
            </a:r>
            <a:r>
              <a:rPr lang="en-ID" sz="1200" dirty="0"/>
              <a:t> </a:t>
            </a:r>
            <a:r>
              <a:rPr lang="en-ID" sz="1200" dirty="0" err="1"/>
              <a:t>hubungan</a:t>
            </a:r>
            <a:r>
              <a:rPr lang="en-ID" sz="1200" dirty="0"/>
              <a:t> </a:t>
            </a:r>
            <a:r>
              <a:rPr lang="en-ID" sz="1200" dirty="0" err="1"/>
              <a:t>antar</a:t>
            </a:r>
            <a:r>
              <a:rPr lang="en-ID" sz="1200" dirty="0"/>
              <a:t> </a:t>
            </a:r>
            <a:r>
              <a:rPr lang="en-ID" sz="1200" dirty="0" err="1"/>
              <a:t>kota</a:t>
            </a:r>
            <a:r>
              <a:rPr lang="en-ID" sz="1200" dirty="0"/>
              <a:t>. </a:t>
            </a:r>
            <a:r>
              <a:rPr lang="en-ID" sz="1200" b="1" dirty="0"/>
              <a:t>Garis </a:t>
            </a:r>
            <a:r>
              <a:rPr lang="en-ID" sz="1200" b="1" dirty="0" err="1"/>
              <a:t>berwarna</a:t>
            </a:r>
            <a:r>
              <a:rPr lang="en-ID" sz="1200" b="1" dirty="0"/>
              <a:t> </a:t>
            </a:r>
            <a:r>
              <a:rPr lang="en-ID" sz="1200" b="1" dirty="0" err="1"/>
              <a:t>hijau</a:t>
            </a:r>
            <a:r>
              <a:rPr lang="en-ID" sz="1200" dirty="0"/>
              <a:t> </a:t>
            </a:r>
            <a:r>
              <a:rPr lang="en-ID" sz="1200" dirty="0" err="1"/>
              <a:t>menandakan</a:t>
            </a:r>
            <a:r>
              <a:rPr lang="en-ID" sz="1200" dirty="0"/>
              <a:t> </a:t>
            </a:r>
            <a:r>
              <a:rPr lang="en-ID" sz="1200" b="1" dirty="0" err="1"/>
              <a:t>jalur</a:t>
            </a:r>
            <a:r>
              <a:rPr lang="en-ID" sz="1200" b="1" dirty="0"/>
              <a:t> </a:t>
            </a:r>
            <a:r>
              <a:rPr lang="en-ID" sz="1200" b="1" dirty="0" err="1"/>
              <a:t>terpendek</a:t>
            </a:r>
            <a:r>
              <a:rPr lang="en-ID" sz="1200" dirty="0"/>
              <a:t> yang </a:t>
            </a:r>
            <a:r>
              <a:rPr lang="en-ID" sz="1200" dirty="0" err="1"/>
              <a:t>dipilih</a:t>
            </a:r>
            <a:r>
              <a:rPr lang="en-ID" sz="1200" dirty="0"/>
              <a:t> oleh </a:t>
            </a:r>
            <a:r>
              <a:rPr lang="en-ID" sz="1200" dirty="0" err="1"/>
              <a:t>algoritma</a:t>
            </a:r>
            <a:r>
              <a:rPr lang="en-ID" sz="1200" dirty="0"/>
              <a:t> Dijkstra, </a:t>
            </a:r>
            <a:r>
              <a:rPr lang="en-ID" sz="1200" dirty="0" err="1"/>
              <a:t>sementara</a:t>
            </a:r>
            <a:r>
              <a:rPr lang="en-ID" sz="1200" dirty="0"/>
              <a:t> garis </a:t>
            </a:r>
            <a:r>
              <a:rPr lang="en-ID" sz="1200" dirty="0" err="1"/>
              <a:t>lainnya</a:t>
            </a:r>
            <a:r>
              <a:rPr lang="en-ID" sz="1200" dirty="0"/>
              <a:t> </a:t>
            </a:r>
            <a:r>
              <a:rPr lang="en-ID" sz="1200" dirty="0" err="1"/>
              <a:t>menunjukkan</a:t>
            </a:r>
            <a:r>
              <a:rPr lang="en-ID" sz="1200" dirty="0"/>
              <a:t> </a:t>
            </a:r>
            <a:r>
              <a:rPr lang="en-ID" sz="1200" dirty="0" err="1"/>
              <a:t>jalur</a:t>
            </a:r>
            <a:r>
              <a:rPr lang="en-ID" sz="1200" dirty="0"/>
              <a:t> </a:t>
            </a:r>
            <a:r>
              <a:rPr lang="en-ID" sz="1200" dirty="0" err="1"/>
              <a:t>alternatif</a:t>
            </a:r>
            <a:r>
              <a:rPr lang="en-ID" sz="1200" dirty="0"/>
              <a:t>. Output </a:t>
            </a:r>
            <a:r>
              <a:rPr lang="en-ID" sz="1200" dirty="0" err="1"/>
              <a:t>ini</a:t>
            </a:r>
            <a:r>
              <a:rPr lang="en-ID" sz="1200" dirty="0"/>
              <a:t> </a:t>
            </a:r>
            <a:r>
              <a:rPr lang="en-ID" sz="1200" dirty="0" err="1"/>
              <a:t>membuktikan</a:t>
            </a:r>
            <a:r>
              <a:rPr lang="en-ID" sz="1200" dirty="0"/>
              <a:t> </a:t>
            </a:r>
            <a:r>
              <a:rPr lang="en-ID" sz="1200" dirty="0" err="1"/>
              <a:t>bahwa</a:t>
            </a:r>
            <a:r>
              <a:rPr lang="en-ID" sz="1200" dirty="0"/>
              <a:t> </a:t>
            </a:r>
            <a:r>
              <a:rPr lang="en-ID" sz="1200" dirty="0" err="1"/>
              <a:t>algoritma</a:t>
            </a:r>
            <a:r>
              <a:rPr lang="en-ID" sz="1200" dirty="0"/>
              <a:t> Dijkstra </a:t>
            </a:r>
            <a:r>
              <a:rPr lang="en-ID" sz="1200" dirty="0" err="1"/>
              <a:t>berhasil</a:t>
            </a:r>
            <a:r>
              <a:rPr lang="en-ID" sz="1200" dirty="0"/>
              <a:t> </a:t>
            </a:r>
            <a:r>
              <a:rPr lang="en-ID" sz="1200" dirty="0" err="1"/>
              <a:t>menentukan</a:t>
            </a:r>
            <a:r>
              <a:rPr lang="en-ID" sz="1200" dirty="0"/>
              <a:t> </a:t>
            </a:r>
            <a:r>
              <a:rPr lang="en-ID" sz="1200" b="1" dirty="0" err="1"/>
              <a:t>rute</a:t>
            </a:r>
            <a:r>
              <a:rPr lang="en-ID" sz="1200" b="1" dirty="0"/>
              <a:t> optimal</a:t>
            </a:r>
            <a:r>
              <a:rPr lang="en-ID" sz="1200" dirty="0"/>
              <a:t> dan </a:t>
            </a:r>
            <a:r>
              <a:rPr lang="en-ID" sz="1200" dirty="0" err="1"/>
              <a:t>menampilkannya</a:t>
            </a:r>
            <a:r>
              <a:rPr lang="en-ID" sz="1200" dirty="0"/>
              <a:t> </a:t>
            </a:r>
            <a:r>
              <a:rPr lang="en-ID" sz="1200" dirty="0" err="1"/>
              <a:t>secara</a:t>
            </a:r>
            <a:r>
              <a:rPr lang="en-ID" sz="1200" dirty="0"/>
              <a:t> </a:t>
            </a:r>
            <a:r>
              <a:rPr lang="en-ID" sz="1200" b="1" dirty="0" err="1"/>
              <a:t>teks</a:t>
            </a:r>
            <a:r>
              <a:rPr lang="en-ID" sz="1200" b="1" dirty="0"/>
              <a:t> </a:t>
            </a:r>
            <a:r>
              <a:rPr lang="en-ID" sz="1200" b="1" dirty="0" err="1"/>
              <a:t>maupun</a:t>
            </a:r>
            <a:r>
              <a:rPr lang="en-ID" sz="1200" b="1" dirty="0"/>
              <a:t> visual</a:t>
            </a:r>
            <a:r>
              <a:rPr lang="en-ID" sz="1200" dirty="0"/>
              <a:t>, </a:t>
            </a:r>
            <a:r>
              <a:rPr lang="en-ID" sz="1200" dirty="0" err="1"/>
              <a:t>sehingga</a:t>
            </a:r>
            <a:r>
              <a:rPr lang="en-ID" sz="1200" dirty="0"/>
              <a:t> </a:t>
            </a:r>
            <a:r>
              <a:rPr lang="en-ID" sz="1200" dirty="0" err="1"/>
              <a:t>mudah</a:t>
            </a:r>
            <a:r>
              <a:rPr lang="en-ID" sz="1200" dirty="0"/>
              <a:t> </a:t>
            </a:r>
            <a:r>
              <a:rPr lang="en-ID" sz="1200" dirty="0" err="1"/>
              <a:t>dipahami</a:t>
            </a:r>
            <a:r>
              <a:rPr lang="en-ID" sz="1200" dirty="0"/>
              <a:t> oleh </a:t>
            </a:r>
            <a:r>
              <a:rPr lang="en-ID" sz="1200" dirty="0" err="1"/>
              <a:t>pengguna</a:t>
            </a:r>
            <a:r>
              <a:rPr lang="en-ID" sz="1200" dirty="0"/>
              <a:t>.</a:t>
            </a:r>
            <a:br>
              <a:rPr lang="en-ID" sz="1200" dirty="0"/>
            </a:br>
            <a:endParaRPr sz="1200" dirty="0"/>
          </a:p>
        </p:txBody>
      </p:sp>
      <p:grpSp>
        <p:nvGrpSpPr>
          <p:cNvPr id="784" name="Google Shape;784;p37"/>
          <p:cNvGrpSpPr/>
          <p:nvPr/>
        </p:nvGrpSpPr>
        <p:grpSpPr>
          <a:xfrm>
            <a:off x="4374109" y="715084"/>
            <a:ext cx="4901281" cy="4074278"/>
            <a:chOff x="3919357" y="691424"/>
            <a:chExt cx="4901281" cy="4074278"/>
          </a:xfrm>
        </p:grpSpPr>
        <p:grpSp>
          <p:nvGrpSpPr>
            <p:cNvPr id="785" name="Google Shape;785;p37"/>
            <p:cNvGrpSpPr/>
            <p:nvPr/>
          </p:nvGrpSpPr>
          <p:grpSpPr>
            <a:xfrm>
              <a:off x="5425013" y="4402692"/>
              <a:ext cx="287320" cy="241548"/>
              <a:chOff x="5750408" y="1983175"/>
              <a:chExt cx="938649" cy="789116"/>
            </a:xfrm>
          </p:grpSpPr>
          <p:sp>
            <p:nvSpPr>
              <p:cNvPr id="786" name="Google Shape;786;p37"/>
              <p:cNvSpPr/>
              <p:nvPr/>
            </p:nvSpPr>
            <p:spPr>
              <a:xfrm>
                <a:off x="5750408" y="1983175"/>
                <a:ext cx="938649" cy="789116"/>
              </a:xfrm>
              <a:custGeom>
                <a:avLst/>
                <a:gdLst/>
                <a:ahLst/>
                <a:cxnLst/>
                <a:rect l="l" t="t" r="r" b="b"/>
                <a:pathLst>
                  <a:path w="10439" h="8776" extrusionOk="0">
                    <a:moveTo>
                      <a:pt x="10396" y="1145"/>
                    </a:moveTo>
                    <a:cubicBezTo>
                      <a:pt x="10396" y="1124"/>
                      <a:pt x="10353" y="1124"/>
                      <a:pt x="10353" y="1145"/>
                    </a:cubicBezTo>
                    <a:cubicBezTo>
                      <a:pt x="9969" y="2047"/>
                      <a:pt x="9677" y="2971"/>
                      <a:pt x="9429" y="3916"/>
                    </a:cubicBezTo>
                    <a:cubicBezTo>
                      <a:pt x="9067" y="4207"/>
                      <a:pt x="8619" y="4385"/>
                      <a:pt x="8144" y="4229"/>
                    </a:cubicBezTo>
                    <a:lnTo>
                      <a:pt x="8101" y="4250"/>
                    </a:lnTo>
                    <a:cubicBezTo>
                      <a:pt x="7922" y="4499"/>
                      <a:pt x="7561" y="4612"/>
                      <a:pt x="7269" y="4520"/>
                    </a:cubicBezTo>
                    <a:cubicBezTo>
                      <a:pt x="7312" y="4456"/>
                      <a:pt x="7334" y="4385"/>
                      <a:pt x="7334" y="4299"/>
                    </a:cubicBezTo>
                    <a:cubicBezTo>
                      <a:pt x="7361" y="4277"/>
                      <a:pt x="7334" y="4277"/>
                      <a:pt x="7312" y="4277"/>
                    </a:cubicBezTo>
                    <a:cubicBezTo>
                      <a:pt x="7199" y="4250"/>
                      <a:pt x="7091" y="4321"/>
                      <a:pt x="7021" y="4434"/>
                    </a:cubicBezTo>
                    <a:cubicBezTo>
                      <a:pt x="7021" y="4456"/>
                      <a:pt x="7021" y="4456"/>
                      <a:pt x="7042" y="4477"/>
                    </a:cubicBezTo>
                    <a:cubicBezTo>
                      <a:pt x="7091" y="4499"/>
                      <a:pt x="7134" y="4520"/>
                      <a:pt x="7177" y="4547"/>
                    </a:cubicBezTo>
                    <a:cubicBezTo>
                      <a:pt x="7042" y="4726"/>
                      <a:pt x="6821" y="4839"/>
                      <a:pt x="6594" y="4817"/>
                    </a:cubicBezTo>
                    <a:cubicBezTo>
                      <a:pt x="6254" y="4769"/>
                      <a:pt x="6032" y="4434"/>
                      <a:pt x="6076" y="4094"/>
                    </a:cubicBezTo>
                    <a:cubicBezTo>
                      <a:pt x="6076" y="4072"/>
                      <a:pt x="6032" y="4072"/>
                      <a:pt x="6011" y="4094"/>
                    </a:cubicBezTo>
                    <a:cubicBezTo>
                      <a:pt x="5897" y="4299"/>
                      <a:pt x="5714" y="4477"/>
                      <a:pt x="5535" y="4634"/>
                    </a:cubicBezTo>
                    <a:cubicBezTo>
                      <a:pt x="5492" y="4434"/>
                      <a:pt x="5471" y="4229"/>
                      <a:pt x="5422" y="4051"/>
                    </a:cubicBezTo>
                    <a:cubicBezTo>
                      <a:pt x="5422" y="4007"/>
                      <a:pt x="5379" y="4029"/>
                      <a:pt x="5379" y="4051"/>
                    </a:cubicBezTo>
                    <a:cubicBezTo>
                      <a:pt x="5152" y="4769"/>
                      <a:pt x="4682" y="5401"/>
                      <a:pt x="4050" y="5849"/>
                    </a:cubicBezTo>
                    <a:cubicBezTo>
                      <a:pt x="4164" y="5109"/>
                      <a:pt x="4299" y="4385"/>
                      <a:pt x="4499" y="3667"/>
                    </a:cubicBezTo>
                    <a:cubicBezTo>
                      <a:pt x="4882" y="3440"/>
                      <a:pt x="5201" y="3106"/>
                      <a:pt x="5357" y="2679"/>
                    </a:cubicBezTo>
                    <a:cubicBezTo>
                      <a:pt x="5557" y="2139"/>
                      <a:pt x="5422" y="1577"/>
                      <a:pt x="5130" y="1102"/>
                    </a:cubicBezTo>
                    <a:cubicBezTo>
                      <a:pt x="4974" y="832"/>
                      <a:pt x="4769" y="605"/>
                      <a:pt x="4569" y="405"/>
                    </a:cubicBezTo>
                    <a:cubicBezTo>
                      <a:pt x="4364" y="227"/>
                      <a:pt x="4164" y="44"/>
                      <a:pt x="3894" y="22"/>
                    </a:cubicBezTo>
                    <a:cubicBezTo>
                      <a:pt x="3419" y="0"/>
                      <a:pt x="3149" y="427"/>
                      <a:pt x="3014" y="789"/>
                    </a:cubicBezTo>
                    <a:cubicBezTo>
                      <a:pt x="2927" y="1080"/>
                      <a:pt x="2879" y="1372"/>
                      <a:pt x="2835" y="1664"/>
                    </a:cubicBezTo>
                    <a:cubicBezTo>
                      <a:pt x="2792" y="2004"/>
                      <a:pt x="2744" y="2360"/>
                      <a:pt x="2722" y="2701"/>
                    </a:cubicBezTo>
                    <a:cubicBezTo>
                      <a:pt x="2657" y="3219"/>
                      <a:pt x="2609" y="3737"/>
                      <a:pt x="2565" y="4250"/>
                    </a:cubicBezTo>
                    <a:cubicBezTo>
                      <a:pt x="2501" y="4250"/>
                      <a:pt x="2452" y="4277"/>
                      <a:pt x="2387" y="4299"/>
                    </a:cubicBezTo>
                    <a:cubicBezTo>
                      <a:pt x="1599" y="4456"/>
                      <a:pt x="810" y="4634"/>
                      <a:pt x="43" y="4790"/>
                    </a:cubicBezTo>
                    <a:cubicBezTo>
                      <a:pt x="22" y="4817"/>
                      <a:pt x="0" y="4839"/>
                      <a:pt x="22" y="4839"/>
                    </a:cubicBezTo>
                    <a:cubicBezTo>
                      <a:pt x="767" y="5309"/>
                      <a:pt x="1555" y="5600"/>
                      <a:pt x="2387" y="5870"/>
                    </a:cubicBezTo>
                    <a:cubicBezTo>
                      <a:pt x="2339" y="6119"/>
                      <a:pt x="2295" y="6346"/>
                      <a:pt x="2252" y="6594"/>
                    </a:cubicBezTo>
                    <a:cubicBezTo>
                      <a:pt x="2047" y="6907"/>
                      <a:pt x="1847" y="7221"/>
                      <a:pt x="1663" y="7518"/>
                    </a:cubicBezTo>
                    <a:cubicBezTo>
                      <a:pt x="1507" y="7739"/>
                      <a:pt x="1372" y="7944"/>
                      <a:pt x="1237" y="8166"/>
                    </a:cubicBezTo>
                    <a:cubicBezTo>
                      <a:pt x="1123" y="8349"/>
                      <a:pt x="1037" y="8527"/>
                      <a:pt x="1015" y="8754"/>
                    </a:cubicBezTo>
                    <a:cubicBezTo>
                      <a:pt x="1015" y="8776"/>
                      <a:pt x="1037" y="8776"/>
                      <a:pt x="1037" y="8776"/>
                    </a:cubicBezTo>
                    <a:cubicBezTo>
                      <a:pt x="1485" y="8598"/>
                      <a:pt x="1777" y="8214"/>
                      <a:pt x="1960" y="7788"/>
                    </a:cubicBezTo>
                    <a:cubicBezTo>
                      <a:pt x="2117" y="7404"/>
                      <a:pt x="2231" y="7021"/>
                      <a:pt x="2295" y="6616"/>
                    </a:cubicBezTo>
                    <a:cubicBezTo>
                      <a:pt x="2339" y="6546"/>
                      <a:pt x="2387" y="6481"/>
                      <a:pt x="2430" y="6438"/>
                    </a:cubicBezTo>
                    <a:cubicBezTo>
                      <a:pt x="2522" y="6276"/>
                      <a:pt x="2609" y="6119"/>
                      <a:pt x="2722" y="5962"/>
                    </a:cubicBezTo>
                    <a:cubicBezTo>
                      <a:pt x="3667" y="6254"/>
                      <a:pt x="4661" y="6502"/>
                      <a:pt x="5579" y="6864"/>
                    </a:cubicBezTo>
                    <a:cubicBezTo>
                      <a:pt x="6119" y="7064"/>
                      <a:pt x="6637" y="7312"/>
                      <a:pt x="7112" y="7626"/>
                    </a:cubicBezTo>
                    <a:cubicBezTo>
                      <a:pt x="7134" y="7653"/>
                      <a:pt x="7177" y="7604"/>
                      <a:pt x="7134" y="7582"/>
                    </a:cubicBezTo>
                    <a:cubicBezTo>
                      <a:pt x="5805" y="6708"/>
                      <a:pt x="4256" y="6367"/>
                      <a:pt x="2744" y="5919"/>
                    </a:cubicBezTo>
                    <a:cubicBezTo>
                      <a:pt x="3127" y="5309"/>
                      <a:pt x="3532" y="4726"/>
                      <a:pt x="3915" y="4115"/>
                    </a:cubicBezTo>
                    <a:cubicBezTo>
                      <a:pt x="3959" y="4051"/>
                      <a:pt x="4007" y="3959"/>
                      <a:pt x="4050" y="3894"/>
                    </a:cubicBezTo>
                    <a:cubicBezTo>
                      <a:pt x="4121" y="3872"/>
                      <a:pt x="4164" y="3845"/>
                      <a:pt x="4229" y="3824"/>
                    </a:cubicBezTo>
                    <a:cubicBezTo>
                      <a:pt x="4299" y="3781"/>
                      <a:pt x="4364" y="3759"/>
                      <a:pt x="4434" y="3710"/>
                    </a:cubicBezTo>
                    <a:cubicBezTo>
                      <a:pt x="4229" y="4434"/>
                      <a:pt x="4094" y="5152"/>
                      <a:pt x="4007" y="5897"/>
                    </a:cubicBezTo>
                    <a:cubicBezTo>
                      <a:pt x="4007" y="5919"/>
                      <a:pt x="4029" y="5941"/>
                      <a:pt x="4050" y="5919"/>
                    </a:cubicBezTo>
                    <a:cubicBezTo>
                      <a:pt x="4661" y="5492"/>
                      <a:pt x="5130" y="4861"/>
                      <a:pt x="5400" y="4164"/>
                    </a:cubicBezTo>
                    <a:cubicBezTo>
                      <a:pt x="5422" y="4321"/>
                      <a:pt x="5444" y="4499"/>
                      <a:pt x="5492" y="4682"/>
                    </a:cubicBezTo>
                    <a:cubicBezTo>
                      <a:pt x="5492" y="4704"/>
                      <a:pt x="5514" y="4704"/>
                      <a:pt x="5514" y="4704"/>
                    </a:cubicBezTo>
                    <a:cubicBezTo>
                      <a:pt x="5714" y="4569"/>
                      <a:pt x="5876" y="4385"/>
                      <a:pt x="6011" y="4207"/>
                    </a:cubicBezTo>
                    <a:cubicBezTo>
                      <a:pt x="6032" y="4520"/>
                      <a:pt x="6254" y="4817"/>
                      <a:pt x="6594" y="4861"/>
                    </a:cubicBezTo>
                    <a:cubicBezTo>
                      <a:pt x="6842" y="4904"/>
                      <a:pt x="7091" y="4769"/>
                      <a:pt x="7247" y="4569"/>
                    </a:cubicBezTo>
                    <a:cubicBezTo>
                      <a:pt x="7447" y="4634"/>
                      <a:pt x="7696" y="4612"/>
                      <a:pt x="7901" y="4499"/>
                    </a:cubicBezTo>
                    <a:cubicBezTo>
                      <a:pt x="7966" y="4456"/>
                      <a:pt x="8036" y="4412"/>
                      <a:pt x="8079" y="4364"/>
                    </a:cubicBezTo>
                    <a:cubicBezTo>
                      <a:pt x="8122" y="4321"/>
                      <a:pt x="8122" y="4299"/>
                      <a:pt x="8171" y="4299"/>
                    </a:cubicBezTo>
                    <a:cubicBezTo>
                      <a:pt x="8236" y="4321"/>
                      <a:pt x="8279" y="4342"/>
                      <a:pt x="8327" y="4342"/>
                    </a:cubicBezTo>
                    <a:cubicBezTo>
                      <a:pt x="8484" y="4364"/>
                      <a:pt x="8641" y="4342"/>
                      <a:pt x="8797" y="4321"/>
                    </a:cubicBezTo>
                    <a:cubicBezTo>
                      <a:pt x="9024" y="4250"/>
                      <a:pt x="9224" y="4142"/>
                      <a:pt x="9386" y="4007"/>
                    </a:cubicBezTo>
                    <a:cubicBezTo>
                      <a:pt x="9202" y="4726"/>
                      <a:pt x="9046" y="5465"/>
                      <a:pt x="8932" y="6211"/>
                    </a:cubicBezTo>
                    <a:cubicBezTo>
                      <a:pt x="8846" y="6681"/>
                      <a:pt x="8797" y="7177"/>
                      <a:pt x="8754" y="7653"/>
                    </a:cubicBezTo>
                    <a:cubicBezTo>
                      <a:pt x="8754" y="7696"/>
                      <a:pt x="8797" y="7696"/>
                      <a:pt x="8797" y="7653"/>
                    </a:cubicBezTo>
                    <a:cubicBezTo>
                      <a:pt x="8911" y="6411"/>
                      <a:pt x="9137" y="5152"/>
                      <a:pt x="9451" y="3959"/>
                    </a:cubicBezTo>
                    <a:cubicBezTo>
                      <a:pt x="9834" y="3624"/>
                      <a:pt x="10104" y="3149"/>
                      <a:pt x="10239" y="2679"/>
                    </a:cubicBezTo>
                    <a:cubicBezTo>
                      <a:pt x="10396" y="2182"/>
                      <a:pt x="10439" y="1664"/>
                      <a:pt x="10396" y="1145"/>
                    </a:cubicBezTo>
                    <a:close/>
                    <a:moveTo>
                      <a:pt x="2857" y="2004"/>
                    </a:moveTo>
                    <a:cubicBezTo>
                      <a:pt x="2927" y="1485"/>
                      <a:pt x="2949" y="854"/>
                      <a:pt x="3284" y="405"/>
                    </a:cubicBezTo>
                    <a:cubicBezTo>
                      <a:pt x="3419" y="200"/>
                      <a:pt x="3624" y="44"/>
                      <a:pt x="3894" y="65"/>
                    </a:cubicBezTo>
                    <a:cubicBezTo>
                      <a:pt x="4207" y="92"/>
                      <a:pt x="4455" y="362"/>
                      <a:pt x="4682" y="584"/>
                    </a:cubicBezTo>
                    <a:cubicBezTo>
                      <a:pt x="5087" y="1010"/>
                      <a:pt x="5422" y="1599"/>
                      <a:pt x="5400" y="2204"/>
                    </a:cubicBezTo>
                    <a:cubicBezTo>
                      <a:pt x="5379" y="2792"/>
                      <a:pt x="4995" y="3284"/>
                      <a:pt x="4499" y="3602"/>
                    </a:cubicBezTo>
                    <a:cubicBezTo>
                      <a:pt x="4590" y="3332"/>
                      <a:pt x="4661" y="3084"/>
                      <a:pt x="4747" y="2814"/>
                    </a:cubicBezTo>
                    <a:cubicBezTo>
                      <a:pt x="4747" y="2792"/>
                      <a:pt x="4725" y="2765"/>
                      <a:pt x="4704" y="2792"/>
                    </a:cubicBezTo>
                    <a:cubicBezTo>
                      <a:pt x="4477" y="3149"/>
                      <a:pt x="4229" y="3511"/>
                      <a:pt x="4007" y="3872"/>
                    </a:cubicBezTo>
                    <a:cubicBezTo>
                      <a:pt x="3581" y="4051"/>
                      <a:pt x="3084" y="4142"/>
                      <a:pt x="2636" y="4229"/>
                    </a:cubicBezTo>
                    <a:cubicBezTo>
                      <a:pt x="2700" y="3489"/>
                      <a:pt x="2771" y="2744"/>
                      <a:pt x="2857" y="2004"/>
                    </a:cubicBezTo>
                    <a:close/>
                    <a:moveTo>
                      <a:pt x="1599" y="5557"/>
                    </a:moveTo>
                    <a:cubicBezTo>
                      <a:pt x="1080" y="5357"/>
                      <a:pt x="583" y="5131"/>
                      <a:pt x="114" y="4839"/>
                    </a:cubicBezTo>
                    <a:cubicBezTo>
                      <a:pt x="832" y="4682"/>
                      <a:pt x="1555" y="4520"/>
                      <a:pt x="2274" y="4364"/>
                    </a:cubicBezTo>
                    <a:cubicBezTo>
                      <a:pt x="2366" y="4342"/>
                      <a:pt x="2474" y="4321"/>
                      <a:pt x="2565" y="4299"/>
                    </a:cubicBezTo>
                    <a:cubicBezTo>
                      <a:pt x="2544" y="4477"/>
                      <a:pt x="2522" y="4682"/>
                      <a:pt x="2522" y="4861"/>
                    </a:cubicBezTo>
                    <a:cubicBezTo>
                      <a:pt x="2474" y="5174"/>
                      <a:pt x="2430" y="5492"/>
                      <a:pt x="2387" y="5806"/>
                    </a:cubicBezTo>
                    <a:cubicBezTo>
                      <a:pt x="2117" y="5735"/>
                      <a:pt x="1869" y="5649"/>
                      <a:pt x="1599" y="5557"/>
                    </a:cubicBezTo>
                    <a:close/>
                    <a:moveTo>
                      <a:pt x="2095" y="7221"/>
                    </a:moveTo>
                    <a:cubicBezTo>
                      <a:pt x="1933" y="7809"/>
                      <a:pt x="1663" y="8463"/>
                      <a:pt x="1080" y="8706"/>
                    </a:cubicBezTo>
                    <a:cubicBezTo>
                      <a:pt x="1102" y="8506"/>
                      <a:pt x="1215" y="8328"/>
                      <a:pt x="1329" y="8144"/>
                    </a:cubicBezTo>
                    <a:cubicBezTo>
                      <a:pt x="1442" y="7944"/>
                      <a:pt x="1577" y="7761"/>
                      <a:pt x="1690" y="7561"/>
                    </a:cubicBezTo>
                    <a:cubicBezTo>
                      <a:pt x="1869" y="7291"/>
                      <a:pt x="2047" y="7021"/>
                      <a:pt x="2231" y="6751"/>
                    </a:cubicBezTo>
                    <a:cubicBezTo>
                      <a:pt x="2182" y="6907"/>
                      <a:pt x="2139" y="7064"/>
                      <a:pt x="2095" y="7221"/>
                    </a:cubicBezTo>
                    <a:close/>
                    <a:moveTo>
                      <a:pt x="2317" y="6481"/>
                    </a:moveTo>
                    <a:cubicBezTo>
                      <a:pt x="2366" y="6346"/>
                      <a:pt x="2387" y="6189"/>
                      <a:pt x="2409" y="6054"/>
                    </a:cubicBezTo>
                    <a:cubicBezTo>
                      <a:pt x="2409" y="6005"/>
                      <a:pt x="2430" y="5941"/>
                      <a:pt x="2430" y="5870"/>
                    </a:cubicBezTo>
                    <a:cubicBezTo>
                      <a:pt x="2501" y="5897"/>
                      <a:pt x="2587" y="5941"/>
                      <a:pt x="2657" y="5962"/>
                    </a:cubicBezTo>
                    <a:cubicBezTo>
                      <a:pt x="2544" y="6119"/>
                      <a:pt x="2430" y="6303"/>
                      <a:pt x="2317" y="6481"/>
                    </a:cubicBezTo>
                    <a:close/>
                    <a:moveTo>
                      <a:pt x="2700" y="5919"/>
                    </a:moveTo>
                    <a:cubicBezTo>
                      <a:pt x="2609" y="5870"/>
                      <a:pt x="2522" y="5849"/>
                      <a:pt x="2430" y="5827"/>
                    </a:cubicBezTo>
                    <a:cubicBezTo>
                      <a:pt x="2522" y="5309"/>
                      <a:pt x="2565" y="4817"/>
                      <a:pt x="2609" y="4299"/>
                    </a:cubicBezTo>
                    <a:cubicBezTo>
                      <a:pt x="3084" y="4207"/>
                      <a:pt x="3532" y="4094"/>
                      <a:pt x="3959" y="3937"/>
                    </a:cubicBezTo>
                    <a:cubicBezTo>
                      <a:pt x="3532" y="4591"/>
                      <a:pt x="3127" y="5244"/>
                      <a:pt x="2700" y="5919"/>
                    </a:cubicBezTo>
                    <a:close/>
                    <a:moveTo>
                      <a:pt x="4094" y="3824"/>
                    </a:moveTo>
                    <a:cubicBezTo>
                      <a:pt x="4277" y="3532"/>
                      <a:pt x="4455" y="3262"/>
                      <a:pt x="4634" y="2971"/>
                    </a:cubicBezTo>
                    <a:cubicBezTo>
                      <a:pt x="4569" y="3197"/>
                      <a:pt x="4499" y="3419"/>
                      <a:pt x="4455" y="3646"/>
                    </a:cubicBezTo>
                    <a:cubicBezTo>
                      <a:pt x="4342" y="3710"/>
                      <a:pt x="4207" y="3781"/>
                      <a:pt x="4094" y="3824"/>
                    </a:cubicBezTo>
                    <a:close/>
                    <a:moveTo>
                      <a:pt x="7091" y="4434"/>
                    </a:moveTo>
                    <a:cubicBezTo>
                      <a:pt x="7134" y="4364"/>
                      <a:pt x="7199" y="4321"/>
                      <a:pt x="7291" y="4321"/>
                    </a:cubicBezTo>
                    <a:cubicBezTo>
                      <a:pt x="7269" y="4385"/>
                      <a:pt x="7247" y="4456"/>
                      <a:pt x="7226" y="4499"/>
                    </a:cubicBezTo>
                    <a:cubicBezTo>
                      <a:pt x="7177" y="4477"/>
                      <a:pt x="7134" y="4456"/>
                      <a:pt x="7091" y="4434"/>
                    </a:cubicBezTo>
                    <a:close/>
                    <a:moveTo>
                      <a:pt x="9856" y="3397"/>
                    </a:moveTo>
                    <a:cubicBezTo>
                      <a:pt x="9764" y="3554"/>
                      <a:pt x="9629" y="3710"/>
                      <a:pt x="9494" y="3845"/>
                    </a:cubicBezTo>
                    <a:cubicBezTo>
                      <a:pt x="9607" y="3397"/>
                      <a:pt x="9742" y="2971"/>
                      <a:pt x="9877" y="2544"/>
                    </a:cubicBezTo>
                    <a:cubicBezTo>
                      <a:pt x="10034" y="2117"/>
                      <a:pt x="10196" y="1685"/>
                      <a:pt x="10353" y="1259"/>
                    </a:cubicBezTo>
                    <a:cubicBezTo>
                      <a:pt x="10396" y="2004"/>
                      <a:pt x="10261" y="2792"/>
                      <a:pt x="9856" y="33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7"/>
              <p:cNvSpPr/>
              <p:nvPr/>
            </p:nvSpPr>
            <p:spPr>
              <a:xfrm>
                <a:off x="6389892" y="2474568"/>
                <a:ext cx="36507" cy="1663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85" extrusionOk="0">
                    <a:moveTo>
                      <a:pt x="357" y="49"/>
                    </a:moveTo>
                    <a:cubicBezTo>
                      <a:pt x="249" y="0"/>
                      <a:pt x="114" y="49"/>
                      <a:pt x="22" y="135"/>
                    </a:cubicBezTo>
                    <a:cubicBezTo>
                      <a:pt x="0" y="162"/>
                      <a:pt x="44" y="184"/>
                      <a:pt x="65" y="162"/>
                    </a:cubicBezTo>
                    <a:cubicBezTo>
                      <a:pt x="135" y="92"/>
                      <a:pt x="249" y="71"/>
                      <a:pt x="357" y="92"/>
                    </a:cubicBezTo>
                    <a:cubicBezTo>
                      <a:pt x="384" y="114"/>
                      <a:pt x="405" y="71"/>
                      <a:pt x="357" y="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88" name="Google Shape;788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137939" y="2235290"/>
              <a:ext cx="2682699" cy="24853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9" name="Google Shape;78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917557" y="691424"/>
              <a:ext cx="1138536" cy="157910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90" name="Google Shape;790;p37"/>
            <p:cNvGrpSpPr/>
            <p:nvPr/>
          </p:nvGrpSpPr>
          <p:grpSpPr>
            <a:xfrm>
              <a:off x="7342319" y="1898874"/>
              <a:ext cx="388532" cy="159782"/>
              <a:chOff x="6066014" y="2912731"/>
              <a:chExt cx="1104726" cy="454443"/>
            </a:xfrm>
          </p:grpSpPr>
          <p:sp>
            <p:nvSpPr>
              <p:cNvPr id="791" name="Google Shape;791;p37"/>
              <p:cNvSpPr/>
              <p:nvPr/>
            </p:nvSpPr>
            <p:spPr>
              <a:xfrm>
                <a:off x="6066014" y="2912731"/>
                <a:ext cx="1104726" cy="454443"/>
              </a:xfrm>
              <a:custGeom>
                <a:avLst/>
                <a:gdLst/>
                <a:ahLst/>
                <a:cxnLst/>
                <a:rect l="l" t="t" r="r" b="b"/>
                <a:pathLst>
                  <a:path w="12286" h="5054" extrusionOk="0">
                    <a:moveTo>
                      <a:pt x="3354" y="1970"/>
                    </a:moveTo>
                    <a:cubicBezTo>
                      <a:pt x="3446" y="1970"/>
                      <a:pt x="3511" y="1991"/>
                      <a:pt x="3602" y="2013"/>
                    </a:cubicBezTo>
                    <a:cubicBezTo>
                      <a:pt x="3689" y="2013"/>
                      <a:pt x="3781" y="2040"/>
                      <a:pt x="3872" y="2083"/>
                    </a:cubicBezTo>
                    <a:lnTo>
                      <a:pt x="2474" y="3050"/>
                    </a:lnTo>
                    <a:cubicBezTo>
                      <a:pt x="2366" y="2893"/>
                      <a:pt x="2317" y="2715"/>
                      <a:pt x="2366" y="2531"/>
                    </a:cubicBezTo>
                    <a:cubicBezTo>
                      <a:pt x="2474" y="2148"/>
                      <a:pt x="2906" y="1970"/>
                      <a:pt x="3354" y="1970"/>
                    </a:cubicBezTo>
                    <a:close/>
                    <a:moveTo>
                      <a:pt x="3937" y="2105"/>
                    </a:moveTo>
                    <a:cubicBezTo>
                      <a:pt x="4207" y="2196"/>
                      <a:pt x="4434" y="2353"/>
                      <a:pt x="4569" y="2553"/>
                    </a:cubicBezTo>
                    <a:cubicBezTo>
                      <a:pt x="4817" y="2893"/>
                      <a:pt x="4839" y="3363"/>
                      <a:pt x="4661" y="3795"/>
                    </a:cubicBezTo>
                    <a:cubicBezTo>
                      <a:pt x="4342" y="3746"/>
                      <a:pt x="4051" y="3703"/>
                      <a:pt x="3759" y="3660"/>
                    </a:cubicBezTo>
                    <a:cubicBezTo>
                      <a:pt x="3419" y="3611"/>
                      <a:pt x="3062" y="3546"/>
                      <a:pt x="2771" y="3363"/>
                    </a:cubicBezTo>
                    <a:cubicBezTo>
                      <a:pt x="2679" y="3298"/>
                      <a:pt x="2566" y="3206"/>
                      <a:pt x="2501" y="3093"/>
                    </a:cubicBezTo>
                    <a:lnTo>
                      <a:pt x="3937" y="2105"/>
                    </a:lnTo>
                    <a:close/>
                    <a:moveTo>
                      <a:pt x="4074" y="56"/>
                    </a:moveTo>
                    <a:cubicBezTo>
                      <a:pt x="4111" y="56"/>
                      <a:pt x="4148" y="57"/>
                      <a:pt x="4186" y="58"/>
                    </a:cubicBezTo>
                    <a:cubicBezTo>
                      <a:pt x="4364" y="58"/>
                      <a:pt x="4569" y="80"/>
                      <a:pt x="4747" y="123"/>
                    </a:cubicBezTo>
                    <a:cubicBezTo>
                      <a:pt x="4882" y="150"/>
                      <a:pt x="5039" y="171"/>
                      <a:pt x="5109" y="285"/>
                    </a:cubicBezTo>
                    <a:cubicBezTo>
                      <a:pt x="5222" y="420"/>
                      <a:pt x="5174" y="620"/>
                      <a:pt x="5152" y="733"/>
                    </a:cubicBezTo>
                    <a:cubicBezTo>
                      <a:pt x="4996" y="1273"/>
                      <a:pt x="4526" y="1635"/>
                      <a:pt x="4007" y="1970"/>
                    </a:cubicBezTo>
                    <a:lnTo>
                      <a:pt x="3937" y="2040"/>
                    </a:lnTo>
                    <a:cubicBezTo>
                      <a:pt x="3824" y="1991"/>
                      <a:pt x="3716" y="1970"/>
                      <a:pt x="3602" y="1948"/>
                    </a:cubicBezTo>
                    <a:cubicBezTo>
                      <a:pt x="3509" y="1928"/>
                      <a:pt x="3411" y="1917"/>
                      <a:pt x="3312" y="1917"/>
                    </a:cubicBezTo>
                    <a:cubicBezTo>
                      <a:pt x="2865" y="1917"/>
                      <a:pt x="2410" y="2125"/>
                      <a:pt x="2317" y="2510"/>
                    </a:cubicBezTo>
                    <a:cubicBezTo>
                      <a:pt x="2274" y="2715"/>
                      <a:pt x="2317" y="2915"/>
                      <a:pt x="2430" y="3071"/>
                    </a:cubicBezTo>
                    <a:lnTo>
                      <a:pt x="611" y="4335"/>
                    </a:lnTo>
                    <a:cubicBezTo>
                      <a:pt x="497" y="4222"/>
                      <a:pt x="384" y="4065"/>
                      <a:pt x="314" y="3881"/>
                    </a:cubicBezTo>
                    <a:cubicBezTo>
                      <a:pt x="44" y="3206"/>
                      <a:pt x="362" y="2488"/>
                      <a:pt x="562" y="2105"/>
                    </a:cubicBezTo>
                    <a:cubicBezTo>
                      <a:pt x="1241" y="857"/>
                      <a:pt x="2648" y="56"/>
                      <a:pt x="4074" y="56"/>
                    </a:cubicBezTo>
                    <a:close/>
                    <a:moveTo>
                      <a:pt x="2452" y="3120"/>
                    </a:moveTo>
                    <a:cubicBezTo>
                      <a:pt x="2544" y="3255"/>
                      <a:pt x="2636" y="3341"/>
                      <a:pt x="2744" y="3411"/>
                    </a:cubicBezTo>
                    <a:cubicBezTo>
                      <a:pt x="3041" y="3611"/>
                      <a:pt x="3419" y="3660"/>
                      <a:pt x="3737" y="3725"/>
                    </a:cubicBezTo>
                    <a:cubicBezTo>
                      <a:pt x="4029" y="3768"/>
                      <a:pt x="4342" y="3816"/>
                      <a:pt x="4634" y="3838"/>
                    </a:cubicBezTo>
                    <a:cubicBezTo>
                      <a:pt x="4591" y="3973"/>
                      <a:pt x="4499" y="4087"/>
                      <a:pt x="4412" y="4200"/>
                    </a:cubicBezTo>
                    <a:cubicBezTo>
                      <a:pt x="3986" y="4691"/>
                      <a:pt x="3311" y="4897"/>
                      <a:pt x="2814" y="4961"/>
                    </a:cubicBezTo>
                    <a:cubicBezTo>
                      <a:pt x="2664" y="4984"/>
                      <a:pt x="2507" y="4996"/>
                      <a:pt x="2349" y="4996"/>
                    </a:cubicBezTo>
                    <a:cubicBezTo>
                      <a:pt x="1723" y="4996"/>
                      <a:pt x="1068" y="4809"/>
                      <a:pt x="654" y="4378"/>
                    </a:cubicBezTo>
                    <a:lnTo>
                      <a:pt x="2452" y="3120"/>
                    </a:lnTo>
                    <a:close/>
                    <a:moveTo>
                      <a:pt x="4099" y="0"/>
                    </a:moveTo>
                    <a:cubicBezTo>
                      <a:pt x="2648" y="0"/>
                      <a:pt x="1221" y="796"/>
                      <a:pt x="519" y="2083"/>
                    </a:cubicBezTo>
                    <a:cubicBezTo>
                      <a:pt x="292" y="2466"/>
                      <a:pt x="0" y="3206"/>
                      <a:pt x="270" y="3903"/>
                    </a:cubicBezTo>
                    <a:cubicBezTo>
                      <a:pt x="341" y="4087"/>
                      <a:pt x="427" y="4243"/>
                      <a:pt x="562" y="4378"/>
                    </a:cubicBezTo>
                    <a:lnTo>
                      <a:pt x="384" y="4492"/>
                    </a:lnTo>
                    <a:lnTo>
                      <a:pt x="427" y="4535"/>
                    </a:lnTo>
                    <a:lnTo>
                      <a:pt x="611" y="4421"/>
                    </a:lnTo>
                    <a:cubicBezTo>
                      <a:pt x="1016" y="4826"/>
                      <a:pt x="1642" y="5032"/>
                      <a:pt x="2274" y="5053"/>
                    </a:cubicBezTo>
                    <a:cubicBezTo>
                      <a:pt x="2452" y="5053"/>
                      <a:pt x="2657" y="5032"/>
                      <a:pt x="2836" y="5010"/>
                    </a:cubicBezTo>
                    <a:cubicBezTo>
                      <a:pt x="3332" y="4940"/>
                      <a:pt x="4007" y="4740"/>
                      <a:pt x="4456" y="4243"/>
                    </a:cubicBezTo>
                    <a:cubicBezTo>
                      <a:pt x="4569" y="4108"/>
                      <a:pt x="4634" y="3973"/>
                      <a:pt x="4704" y="3838"/>
                    </a:cubicBezTo>
                    <a:cubicBezTo>
                      <a:pt x="4832" y="3851"/>
                      <a:pt x="4962" y="3858"/>
                      <a:pt x="5092" y="3858"/>
                    </a:cubicBezTo>
                    <a:cubicBezTo>
                      <a:pt x="5398" y="3858"/>
                      <a:pt x="5708" y="3819"/>
                      <a:pt x="6011" y="3725"/>
                    </a:cubicBezTo>
                    <a:cubicBezTo>
                      <a:pt x="6708" y="3525"/>
                      <a:pt x="7426" y="2850"/>
                      <a:pt x="7361" y="2040"/>
                    </a:cubicBezTo>
                    <a:cubicBezTo>
                      <a:pt x="7334" y="1948"/>
                      <a:pt x="7334" y="1856"/>
                      <a:pt x="7383" y="1791"/>
                    </a:cubicBezTo>
                    <a:cubicBezTo>
                      <a:pt x="7447" y="1743"/>
                      <a:pt x="7539" y="1743"/>
                      <a:pt x="7631" y="1743"/>
                    </a:cubicBezTo>
                    <a:cubicBezTo>
                      <a:pt x="9181" y="1878"/>
                      <a:pt x="10736" y="2083"/>
                      <a:pt x="12264" y="2310"/>
                    </a:cubicBezTo>
                    <a:lnTo>
                      <a:pt x="12286" y="2261"/>
                    </a:lnTo>
                    <a:cubicBezTo>
                      <a:pt x="10758" y="2013"/>
                      <a:pt x="9181" y="1835"/>
                      <a:pt x="7631" y="1700"/>
                    </a:cubicBezTo>
                    <a:cubicBezTo>
                      <a:pt x="7594" y="1693"/>
                      <a:pt x="7557" y="1688"/>
                      <a:pt x="7521" y="1688"/>
                    </a:cubicBezTo>
                    <a:cubicBezTo>
                      <a:pt x="7448" y="1688"/>
                      <a:pt x="7381" y="1708"/>
                      <a:pt x="7334" y="1770"/>
                    </a:cubicBezTo>
                    <a:cubicBezTo>
                      <a:pt x="7269" y="1835"/>
                      <a:pt x="7291" y="1948"/>
                      <a:pt x="7291" y="2040"/>
                    </a:cubicBezTo>
                    <a:lnTo>
                      <a:pt x="7291" y="2061"/>
                    </a:lnTo>
                    <a:cubicBezTo>
                      <a:pt x="7361" y="2823"/>
                      <a:pt x="6686" y="3476"/>
                      <a:pt x="6011" y="3681"/>
                    </a:cubicBezTo>
                    <a:cubicBezTo>
                      <a:pt x="5675" y="3770"/>
                      <a:pt x="5342" y="3802"/>
                      <a:pt x="5010" y="3802"/>
                    </a:cubicBezTo>
                    <a:cubicBezTo>
                      <a:pt x="4915" y="3802"/>
                      <a:pt x="4820" y="3800"/>
                      <a:pt x="4726" y="3795"/>
                    </a:cubicBezTo>
                    <a:cubicBezTo>
                      <a:pt x="4904" y="3341"/>
                      <a:pt x="4882" y="2871"/>
                      <a:pt x="4612" y="2510"/>
                    </a:cubicBezTo>
                    <a:cubicBezTo>
                      <a:pt x="4477" y="2331"/>
                      <a:pt x="4256" y="2175"/>
                      <a:pt x="4007" y="2061"/>
                    </a:cubicBezTo>
                    <a:lnTo>
                      <a:pt x="4051" y="2013"/>
                    </a:lnTo>
                    <a:cubicBezTo>
                      <a:pt x="4569" y="1656"/>
                      <a:pt x="5039" y="1295"/>
                      <a:pt x="5201" y="755"/>
                    </a:cubicBezTo>
                    <a:cubicBezTo>
                      <a:pt x="5244" y="641"/>
                      <a:pt x="5287" y="420"/>
                      <a:pt x="5152" y="236"/>
                    </a:cubicBezTo>
                    <a:cubicBezTo>
                      <a:pt x="5066" y="123"/>
                      <a:pt x="4904" y="80"/>
                      <a:pt x="4769" y="58"/>
                    </a:cubicBezTo>
                    <a:cubicBezTo>
                      <a:pt x="4547" y="19"/>
                      <a:pt x="4323" y="0"/>
                      <a:pt x="4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7"/>
              <p:cNvSpPr/>
              <p:nvPr/>
            </p:nvSpPr>
            <p:spPr>
              <a:xfrm>
                <a:off x="6553540" y="3098048"/>
                <a:ext cx="392939" cy="2287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2544" extrusionOk="0">
                    <a:moveTo>
                      <a:pt x="475" y="0"/>
                    </a:moveTo>
                    <a:cubicBezTo>
                      <a:pt x="249" y="449"/>
                      <a:pt x="135" y="945"/>
                      <a:pt x="49" y="1550"/>
                    </a:cubicBezTo>
                    <a:cubicBezTo>
                      <a:pt x="22" y="1707"/>
                      <a:pt x="0" y="1869"/>
                      <a:pt x="49" y="2026"/>
                    </a:cubicBezTo>
                    <a:cubicBezTo>
                      <a:pt x="92" y="2161"/>
                      <a:pt x="205" y="2317"/>
                      <a:pt x="384" y="2360"/>
                    </a:cubicBezTo>
                    <a:cubicBezTo>
                      <a:pt x="395" y="2361"/>
                      <a:pt x="406" y="2362"/>
                      <a:pt x="418" y="2362"/>
                    </a:cubicBezTo>
                    <a:cubicBezTo>
                      <a:pt x="630" y="2362"/>
                      <a:pt x="815" y="2175"/>
                      <a:pt x="902" y="2047"/>
                    </a:cubicBezTo>
                    <a:cubicBezTo>
                      <a:pt x="1080" y="1777"/>
                      <a:pt x="1194" y="1485"/>
                      <a:pt x="1329" y="1194"/>
                    </a:cubicBezTo>
                    <a:cubicBezTo>
                      <a:pt x="1507" y="789"/>
                      <a:pt x="1669" y="384"/>
                      <a:pt x="1982" y="87"/>
                    </a:cubicBezTo>
                    <a:lnTo>
                      <a:pt x="1982" y="87"/>
                    </a:lnTo>
                    <a:cubicBezTo>
                      <a:pt x="1890" y="584"/>
                      <a:pt x="1847" y="1080"/>
                      <a:pt x="1804" y="1572"/>
                    </a:cubicBezTo>
                    <a:cubicBezTo>
                      <a:pt x="1804" y="1685"/>
                      <a:pt x="1826" y="1799"/>
                      <a:pt x="1890" y="1869"/>
                    </a:cubicBezTo>
                    <a:cubicBezTo>
                      <a:pt x="1912" y="1912"/>
                      <a:pt x="1961" y="1912"/>
                      <a:pt x="2004" y="1912"/>
                    </a:cubicBezTo>
                    <a:lnTo>
                      <a:pt x="2025" y="1912"/>
                    </a:lnTo>
                    <a:lnTo>
                      <a:pt x="3332" y="470"/>
                    </a:lnTo>
                    <a:cubicBezTo>
                      <a:pt x="3351" y="452"/>
                      <a:pt x="3454" y="348"/>
                      <a:pt x="3541" y="348"/>
                    </a:cubicBezTo>
                    <a:cubicBezTo>
                      <a:pt x="3555" y="348"/>
                      <a:pt x="3568" y="351"/>
                      <a:pt x="3581" y="357"/>
                    </a:cubicBezTo>
                    <a:lnTo>
                      <a:pt x="3197" y="1507"/>
                    </a:lnTo>
                    <a:cubicBezTo>
                      <a:pt x="3084" y="1820"/>
                      <a:pt x="3019" y="2161"/>
                      <a:pt x="3197" y="2382"/>
                    </a:cubicBezTo>
                    <a:cubicBezTo>
                      <a:pt x="3289" y="2474"/>
                      <a:pt x="3446" y="2544"/>
                      <a:pt x="3581" y="2544"/>
                    </a:cubicBezTo>
                    <a:cubicBezTo>
                      <a:pt x="3667" y="2544"/>
                      <a:pt x="3759" y="2544"/>
                      <a:pt x="3829" y="2495"/>
                    </a:cubicBezTo>
                    <a:cubicBezTo>
                      <a:pt x="4050" y="2431"/>
                      <a:pt x="4234" y="2247"/>
                      <a:pt x="4369" y="2090"/>
                    </a:cubicBezTo>
                    <a:lnTo>
                      <a:pt x="4320" y="2069"/>
                    </a:lnTo>
                    <a:cubicBezTo>
                      <a:pt x="4185" y="2204"/>
                      <a:pt x="4029" y="2382"/>
                      <a:pt x="3829" y="2452"/>
                    </a:cubicBezTo>
                    <a:cubicBezTo>
                      <a:pt x="3766" y="2474"/>
                      <a:pt x="3696" y="2486"/>
                      <a:pt x="3624" y="2486"/>
                    </a:cubicBezTo>
                    <a:cubicBezTo>
                      <a:pt x="3486" y="2486"/>
                      <a:pt x="3343" y="2442"/>
                      <a:pt x="3240" y="2339"/>
                    </a:cubicBezTo>
                    <a:cubicBezTo>
                      <a:pt x="3062" y="2139"/>
                      <a:pt x="3154" y="1820"/>
                      <a:pt x="3240" y="1529"/>
                    </a:cubicBezTo>
                    <a:lnTo>
                      <a:pt x="3645" y="357"/>
                    </a:lnTo>
                    <a:cubicBezTo>
                      <a:pt x="3645" y="335"/>
                      <a:pt x="3645" y="335"/>
                      <a:pt x="3624" y="314"/>
                    </a:cubicBezTo>
                    <a:cubicBezTo>
                      <a:pt x="3604" y="301"/>
                      <a:pt x="3579" y="294"/>
                      <a:pt x="3549" y="294"/>
                    </a:cubicBezTo>
                    <a:cubicBezTo>
                      <a:pt x="3478" y="294"/>
                      <a:pt x="3384" y="332"/>
                      <a:pt x="3289" y="427"/>
                    </a:cubicBezTo>
                    <a:lnTo>
                      <a:pt x="1982" y="1869"/>
                    </a:lnTo>
                    <a:cubicBezTo>
                      <a:pt x="1961" y="1869"/>
                      <a:pt x="1961" y="1842"/>
                      <a:pt x="1939" y="1842"/>
                    </a:cubicBezTo>
                    <a:cubicBezTo>
                      <a:pt x="1869" y="1777"/>
                      <a:pt x="1869" y="1664"/>
                      <a:pt x="1869" y="1599"/>
                    </a:cubicBezTo>
                    <a:cubicBezTo>
                      <a:pt x="1890" y="1059"/>
                      <a:pt x="1961" y="540"/>
                      <a:pt x="2047" y="22"/>
                    </a:cubicBezTo>
                    <a:lnTo>
                      <a:pt x="2047" y="0"/>
                    </a:lnTo>
                    <a:lnTo>
                      <a:pt x="2004" y="0"/>
                    </a:lnTo>
                    <a:cubicBezTo>
                      <a:pt x="1642" y="314"/>
                      <a:pt x="1464" y="740"/>
                      <a:pt x="1264" y="1167"/>
                    </a:cubicBezTo>
                    <a:cubicBezTo>
                      <a:pt x="1151" y="1464"/>
                      <a:pt x="1015" y="1755"/>
                      <a:pt x="859" y="2004"/>
                    </a:cubicBezTo>
                    <a:cubicBezTo>
                      <a:pt x="776" y="2126"/>
                      <a:pt x="622" y="2302"/>
                      <a:pt x="441" y="2302"/>
                    </a:cubicBezTo>
                    <a:cubicBezTo>
                      <a:pt x="422" y="2302"/>
                      <a:pt x="403" y="2300"/>
                      <a:pt x="384" y="2296"/>
                    </a:cubicBezTo>
                    <a:cubicBezTo>
                      <a:pt x="249" y="2274"/>
                      <a:pt x="135" y="2139"/>
                      <a:pt x="114" y="2004"/>
                    </a:cubicBezTo>
                    <a:cubicBezTo>
                      <a:pt x="70" y="1869"/>
                      <a:pt x="92" y="1707"/>
                      <a:pt x="114" y="1550"/>
                    </a:cubicBezTo>
                    <a:cubicBezTo>
                      <a:pt x="205" y="945"/>
                      <a:pt x="292" y="470"/>
                      <a:pt x="540" y="22"/>
                    </a:cubicBezTo>
                    <a:lnTo>
                      <a:pt x="4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3" name="Google Shape;793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999407" y="3157074"/>
              <a:ext cx="1138536" cy="15791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4" name="Google Shape;794;p3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919357" y="2793988"/>
              <a:ext cx="1615866" cy="12151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5" name="Google Shape;795;p3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501632" y="3186599"/>
              <a:ext cx="1138536" cy="157910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0" name="Google Shape;101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5100" y="2323333"/>
            <a:ext cx="1698901" cy="2280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9" name="Google Shape;1009;p47"/>
          <p:cNvPicPr preferRelativeResize="0"/>
          <p:nvPr/>
        </p:nvPicPr>
        <p:blipFill rotWithShape="1">
          <a:blip r:embed="rId4">
            <a:alphaModFix/>
          </a:blip>
          <a:srcRect l="3790"/>
          <a:stretch/>
        </p:blipFill>
        <p:spPr>
          <a:xfrm>
            <a:off x="4866537" y="2439675"/>
            <a:ext cx="1823726" cy="122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1" name="Google Shape;1011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4425" y="2508127"/>
            <a:ext cx="1647275" cy="1617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8" name="Google Shape;1008;p47"/>
          <p:cNvPicPr preferRelativeResize="0"/>
          <p:nvPr/>
        </p:nvPicPr>
        <p:blipFill rotWithShape="1">
          <a:blip r:embed="rId6">
            <a:alphaModFix/>
          </a:blip>
          <a:srcRect l="6101" t="4913" r="6101" b="4922"/>
          <a:stretch/>
        </p:blipFill>
        <p:spPr>
          <a:xfrm>
            <a:off x="721850" y="2394875"/>
            <a:ext cx="2557950" cy="222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6" name="Google Shape;1006;p47"/>
          <p:cNvSpPr txBox="1">
            <a:spLocks noGrp="1"/>
          </p:cNvSpPr>
          <p:nvPr>
            <p:ph type="title"/>
          </p:nvPr>
        </p:nvSpPr>
        <p:spPr>
          <a:xfrm>
            <a:off x="803820" y="837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mbria" panose="02040503050406030204" pitchFamily="18" charset="0"/>
                <a:ea typeface="Cambria" panose="02040503050406030204" pitchFamily="18" charset="0"/>
              </a:rPr>
              <a:t>Kesimpulan :</a:t>
            </a:r>
            <a:endParaRPr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07" name="Google Shape;1007;p47"/>
          <p:cNvSpPr txBox="1">
            <a:spLocks noGrp="1"/>
          </p:cNvSpPr>
          <p:nvPr>
            <p:ph type="body" idx="1"/>
          </p:nvPr>
        </p:nvSpPr>
        <p:spPr>
          <a:xfrm>
            <a:off x="720000" y="1517234"/>
            <a:ext cx="7704000" cy="19790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ID" sz="1600" dirty="0" err="1"/>
              <a:t>Algoritma</a:t>
            </a:r>
            <a:r>
              <a:rPr lang="en-ID" sz="1600" dirty="0"/>
              <a:t> Dijkstra </a:t>
            </a:r>
            <a:r>
              <a:rPr lang="en-ID" sz="1600" dirty="0" err="1"/>
              <a:t>digunakan</a:t>
            </a:r>
            <a:r>
              <a:rPr lang="en-ID" sz="1600" dirty="0"/>
              <a:t> </a:t>
            </a:r>
            <a:r>
              <a:rPr lang="en-ID" sz="1600" dirty="0" err="1"/>
              <a:t>untuk</a:t>
            </a:r>
            <a:r>
              <a:rPr lang="en-ID" sz="1600" dirty="0"/>
              <a:t> </a:t>
            </a:r>
            <a:r>
              <a:rPr lang="en-ID" sz="1600" dirty="0" err="1"/>
              <a:t>mencari</a:t>
            </a:r>
            <a:r>
              <a:rPr lang="en-ID" sz="1600" dirty="0"/>
              <a:t> </a:t>
            </a:r>
            <a:r>
              <a:rPr lang="en-ID" sz="1600" b="1" dirty="0" err="1"/>
              <a:t>jalur</a:t>
            </a:r>
            <a:r>
              <a:rPr lang="en-ID" sz="1600" b="1" dirty="0"/>
              <a:t> </a:t>
            </a:r>
            <a:r>
              <a:rPr lang="en-ID" sz="1600" b="1" dirty="0" err="1"/>
              <a:t>terpendek</a:t>
            </a:r>
            <a:r>
              <a:rPr lang="en-ID" sz="1600" dirty="0"/>
              <a:t> pada </a:t>
            </a:r>
            <a:r>
              <a:rPr lang="en-ID" sz="1600" dirty="0" err="1"/>
              <a:t>graf</a:t>
            </a:r>
            <a:r>
              <a:rPr lang="en-ID" sz="1600" dirty="0"/>
              <a:t> </a:t>
            </a:r>
            <a:r>
              <a:rPr lang="en-ID" sz="1600" dirty="0" err="1"/>
              <a:t>berbobot</a:t>
            </a:r>
            <a:r>
              <a:rPr lang="en-ID" sz="1600" dirty="0"/>
              <a:t> non-</a:t>
            </a:r>
            <a:r>
              <a:rPr lang="en-ID" sz="1600" dirty="0" err="1"/>
              <a:t>negatif</a:t>
            </a:r>
            <a:r>
              <a:rPr lang="en-ID" sz="1600" dirty="0"/>
              <a:t> </a:t>
            </a:r>
            <a:r>
              <a:rPr lang="en-ID" sz="1600" dirty="0" err="1"/>
              <a:t>dengan</a:t>
            </a:r>
            <a:r>
              <a:rPr lang="en-ID" sz="1600" dirty="0"/>
              <a:t> </a:t>
            </a:r>
            <a:r>
              <a:rPr lang="en-ID" sz="1600" dirty="0" err="1"/>
              <a:t>cara</a:t>
            </a:r>
            <a:r>
              <a:rPr lang="en-ID" sz="1600" dirty="0"/>
              <a:t> </a:t>
            </a:r>
            <a:r>
              <a:rPr lang="en-ID" sz="1600" dirty="0" err="1"/>
              <a:t>memilih</a:t>
            </a:r>
            <a:r>
              <a:rPr lang="en-ID" sz="1600" dirty="0"/>
              <a:t> </a:t>
            </a:r>
            <a:r>
              <a:rPr lang="en-ID" sz="1600" dirty="0" err="1"/>
              <a:t>simpul</a:t>
            </a:r>
            <a:r>
              <a:rPr lang="en-ID" sz="1600" dirty="0"/>
              <a:t> </a:t>
            </a:r>
            <a:r>
              <a:rPr lang="en-ID" sz="1600" dirty="0" err="1"/>
              <a:t>berjarak</a:t>
            </a:r>
            <a:r>
              <a:rPr lang="en-ID" sz="1600" dirty="0"/>
              <a:t> paling </a:t>
            </a:r>
            <a:r>
              <a:rPr lang="en-ID" sz="1600" dirty="0" err="1"/>
              <a:t>kecil</a:t>
            </a:r>
            <a:r>
              <a:rPr lang="en-ID" sz="1600" dirty="0"/>
              <a:t> dan </a:t>
            </a:r>
            <a:r>
              <a:rPr lang="en-ID" sz="1600" dirty="0" err="1"/>
              <a:t>melakukan</a:t>
            </a:r>
            <a:r>
              <a:rPr lang="en-ID" sz="1600" dirty="0"/>
              <a:t> </a:t>
            </a:r>
            <a:r>
              <a:rPr lang="en-ID" sz="1600" dirty="0" err="1"/>
              <a:t>relaksasi</a:t>
            </a:r>
            <a:r>
              <a:rPr lang="en-ID" sz="1600" dirty="0"/>
              <a:t> </a:t>
            </a:r>
            <a:r>
              <a:rPr lang="en-ID" sz="1600" dirty="0" err="1"/>
              <a:t>secara</a:t>
            </a:r>
            <a:r>
              <a:rPr lang="en-ID" sz="1600" dirty="0"/>
              <a:t> </a:t>
            </a:r>
            <a:r>
              <a:rPr lang="en-ID" sz="1600" dirty="0" err="1"/>
              <a:t>bertahap</a:t>
            </a:r>
            <a:r>
              <a:rPr lang="en-ID" sz="1600" dirty="0"/>
              <a:t>.</a:t>
            </a:r>
          </a:p>
          <a:p>
            <a:pPr marL="152400" indent="0">
              <a:buNone/>
            </a:pPr>
            <a:r>
              <a:rPr lang="en-ID" sz="1600" dirty="0" err="1"/>
              <a:t>Implementasi</a:t>
            </a:r>
            <a:r>
              <a:rPr lang="en-ID" sz="1600" dirty="0"/>
              <a:t> yang </a:t>
            </a:r>
            <a:r>
              <a:rPr lang="en-ID" sz="1600" dirty="0" err="1"/>
              <a:t>dibuat</a:t>
            </a:r>
            <a:r>
              <a:rPr lang="en-ID" sz="1600" dirty="0"/>
              <a:t> </a:t>
            </a:r>
            <a:r>
              <a:rPr lang="en-ID" sz="1600" dirty="0" err="1"/>
              <a:t>berhasil</a:t>
            </a:r>
            <a:r>
              <a:rPr lang="en-ID" sz="1600" dirty="0"/>
              <a:t> </a:t>
            </a:r>
            <a:r>
              <a:rPr lang="en-ID" sz="1600" dirty="0" err="1"/>
              <a:t>menentukan</a:t>
            </a:r>
            <a:r>
              <a:rPr lang="en-ID" sz="1600" dirty="0"/>
              <a:t> </a:t>
            </a:r>
            <a:r>
              <a:rPr lang="en-ID" sz="1600" b="1" dirty="0" err="1"/>
              <a:t>rute</a:t>
            </a:r>
            <a:r>
              <a:rPr lang="en-ID" sz="1600" b="1" dirty="0"/>
              <a:t> </a:t>
            </a:r>
            <a:r>
              <a:rPr lang="en-ID" sz="1600" b="1" dirty="0" err="1"/>
              <a:t>tercepat</a:t>
            </a:r>
            <a:r>
              <a:rPr lang="en-ID" sz="1600" dirty="0"/>
              <a:t> dan </a:t>
            </a:r>
            <a:r>
              <a:rPr lang="en-ID" sz="1600" dirty="0" err="1"/>
              <a:t>menampilkannya</a:t>
            </a:r>
            <a:r>
              <a:rPr lang="en-ID" sz="1600" dirty="0"/>
              <a:t> </a:t>
            </a:r>
            <a:r>
              <a:rPr lang="en-ID" sz="1600" dirty="0" err="1"/>
              <a:t>dalam</a:t>
            </a:r>
            <a:r>
              <a:rPr lang="en-ID" sz="1600" dirty="0"/>
              <a:t> </a:t>
            </a:r>
            <a:r>
              <a:rPr lang="en-ID" sz="1600" dirty="0" err="1"/>
              <a:t>bentuk</a:t>
            </a:r>
            <a:r>
              <a:rPr lang="en-ID" sz="1600" dirty="0"/>
              <a:t> </a:t>
            </a:r>
            <a:r>
              <a:rPr lang="en-ID" sz="1600" b="1" dirty="0" err="1"/>
              <a:t>teks</a:t>
            </a:r>
            <a:r>
              <a:rPr lang="en-ID" sz="1600" b="1" dirty="0"/>
              <a:t> </a:t>
            </a:r>
            <a:r>
              <a:rPr lang="en-ID" sz="1600" b="1" dirty="0" err="1"/>
              <a:t>serta</a:t>
            </a:r>
            <a:r>
              <a:rPr lang="en-ID" sz="1600" b="1" dirty="0"/>
              <a:t> </a:t>
            </a:r>
            <a:r>
              <a:rPr lang="en-ID" sz="1600" b="1" dirty="0" err="1"/>
              <a:t>visualisasi</a:t>
            </a:r>
            <a:r>
              <a:rPr lang="en-ID" sz="1600" b="1" dirty="0"/>
              <a:t> </a:t>
            </a:r>
            <a:r>
              <a:rPr lang="en-ID" sz="1600" b="1" dirty="0" err="1"/>
              <a:t>graf</a:t>
            </a:r>
            <a:r>
              <a:rPr lang="en-ID" sz="1600" dirty="0"/>
              <a:t>, </a:t>
            </a:r>
            <a:r>
              <a:rPr lang="en-ID" sz="1600" dirty="0" err="1"/>
              <a:t>sehingga</a:t>
            </a:r>
            <a:r>
              <a:rPr lang="en-ID" sz="1600" dirty="0"/>
              <a:t> </a:t>
            </a:r>
            <a:r>
              <a:rPr lang="en-ID" sz="1600" dirty="0" err="1"/>
              <a:t>mudah</a:t>
            </a:r>
            <a:r>
              <a:rPr lang="en-ID" sz="1600" dirty="0"/>
              <a:t> </a:t>
            </a:r>
            <a:r>
              <a:rPr lang="en-ID" sz="1600" dirty="0" err="1"/>
              <a:t>dipahami</a:t>
            </a:r>
            <a:r>
              <a:rPr lang="en-ID" sz="1600" dirty="0"/>
              <a:t>.</a:t>
            </a:r>
          </a:p>
          <a:p>
            <a:pPr marL="152400" indent="0" algn="just">
              <a:buNone/>
            </a:pPr>
            <a:r>
              <a:rPr lang="en-ID" sz="1600" dirty="0" err="1"/>
              <a:t>Algoritma</a:t>
            </a:r>
            <a:r>
              <a:rPr lang="en-ID" sz="1600" dirty="0"/>
              <a:t> </a:t>
            </a:r>
            <a:r>
              <a:rPr lang="en-ID" sz="1600" dirty="0" err="1"/>
              <a:t>ini</a:t>
            </a:r>
            <a:r>
              <a:rPr lang="en-ID" sz="1600" dirty="0"/>
              <a:t> </a:t>
            </a:r>
            <a:r>
              <a:rPr lang="en-ID" sz="1600" dirty="0" err="1"/>
              <a:t>efektif</a:t>
            </a:r>
            <a:r>
              <a:rPr lang="en-ID" sz="1600" dirty="0"/>
              <a:t> dan </a:t>
            </a:r>
            <a:r>
              <a:rPr lang="en-ID" sz="1600" dirty="0" err="1"/>
              <a:t>banyak</a:t>
            </a:r>
            <a:r>
              <a:rPr lang="en-ID" sz="1600" dirty="0"/>
              <a:t> </a:t>
            </a:r>
            <a:r>
              <a:rPr lang="en-ID" sz="1600" dirty="0" err="1"/>
              <a:t>digunakan</a:t>
            </a:r>
            <a:r>
              <a:rPr lang="en-ID" sz="1600" dirty="0"/>
              <a:t> pada </a:t>
            </a:r>
            <a:r>
              <a:rPr lang="en-ID" sz="1600" b="1" dirty="0"/>
              <a:t>GPS, routing </a:t>
            </a:r>
            <a:r>
              <a:rPr lang="en-ID" sz="1600" b="1" dirty="0" err="1"/>
              <a:t>jaringan</a:t>
            </a:r>
            <a:r>
              <a:rPr lang="en-ID" sz="1600" b="1" dirty="0"/>
              <a:t>, </a:t>
            </a:r>
            <a:r>
              <a:rPr lang="en-ID" sz="1600" b="1" dirty="0" err="1"/>
              <a:t>transportasi</a:t>
            </a:r>
            <a:r>
              <a:rPr lang="en-ID" sz="1600" b="1" dirty="0"/>
              <a:t>, dan pathfinding</a:t>
            </a:r>
            <a:r>
              <a:rPr lang="en-ID" sz="1600" dirty="0"/>
              <a:t>, </a:t>
            </a:r>
            <a:r>
              <a:rPr lang="en-ID" sz="1600" dirty="0" err="1"/>
              <a:t>selama</a:t>
            </a:r>
            <a:r>
              <a:rPr lang="en-ID" sz="1600" dirty="0"/>
              <a:t> </a:t>
            </a:r>
            <a:r>
              <a:rPr lang="en-ID" sz="1600" dirty="0" err="1"/>
              <a:t>bobot</a:t>
            </a:r>
            <a:r>
              <a:rPr lang="en-ID" sz="1600" dirty="0"/>
              <a:t> </a:t>
            </a:r>
            <a:r>
              <a:rPr lang="en-ID" sz="1600" dirty="0" err="1"/>
              <a:t>graf</a:t>
            </a:r>
            <a:r>
              <a:rPr lang="en-ID" sz="1600" dirty="0"/>
              <a:t> </a:t>
            </a:r>
            <a:r>
              <a:rPr lang="en-ID" sz="1600" dirty="0" err="1"/>
              <a:t>tidak</a:t>
            </a:r>
            <a:r>
              <a:rPr lang="en-ID" sz="1600" dirty="0"/>
              <a:t> </a:t>
            </a:r>
            <a:r>
              <a:rPr lang="en-ID" sz="1600" dirty="0" err="1"/>
              <a:t>bernilai</a:t>
            </a:r>
            <a:r>
              <a:rPr lang="en-ID" sz="1600" dirty="0"/>
              <a:t> </a:t>
            </a:r>
            <a:r>
              <a:rPr lang="en-ID" sz="1600" dirty="0" err="1"/>
              <a:t>negatif</a:t>
            </a:r>
            <a:r>
              <a:rPr lang="en-ID" sz="1600" dirty="0"/>
              <a:t>.</a:t>
            </a:r>
          </a:p>
        </p:txBody>
      </p:sp>
      <p:sp>
        <p:nvSpPr>
          <p:cNvPr id="1012" name="Google Shape;1012;p47"/>
          <p:cNvSpPr/>
          <p:nvPr/>
        </p:nvSpPr>
        <p:spPr>
          <a:xfrm>
            <a:off x="7170083" y="4165101"/>
            <a:ext cx="808943" cy="211956"/>
          </a:xfrm>
          <a:custGeom>
            <a:avLst/>
            <a:gdLst/>
            <a:ahLst/>
            <a:cxnLst/>
            <a:rect l="l" t="t" r="r" b="b"/>
            <a:pathLst>
              <a:path w="240936" h="63129" extrusionOk="0">
                <a:moveTo>
                  <a:pt x="169078" y="38275"/>
                </a:moveTo>
                <a:cubicBezTo>
                  <a:pt x="168232" y="38803"/>
                  <a:pt x="166964" y="39226"/>
                  <a:pt x="166013" y="39649"/>
                </a:cubicBezTo>
                <a:cubicBezTo>
                  <a:pt x="164745" y="40494"/>
                  <a:pt x="162949" y="40917"/>
                  <a:pt x="161680" y="41445"/>
                </a:cubicBezTo>
                <a:cubicBezTo>
                  <a:pt x="161114" y="41578"/>
                  <a:pt x="160692" y="41636"/>
                  <a:pt x="160392" y="41636"/>
                </a:cubicBezTo>
                <a:cubicBezTo>
                  <a:pt x="158787" y="41636"/>
                  <a:pt x="160657" y="40005"/>
                  <a:pt x="162526" y="39649"/>
                </a:cubicBezTo>
                <a:cubicBezTo>
                  <a:pt x="164322" y="38803"/>
                  <a:pt x="166964" y="38275"/>
                  <a:pt x="169078" y="38275"/>
                </a:cubicBezTo>
                <a:close/>
                <a:moveTo>
                  <a:pt x="90440" y="1"/>
                </a:moveTo>
                <a:cubicBezTo>
                  <a:pt x="70509" y="1"/>
                  <a:pt x="50683" y="5946"/>
                  <a:pt x="36986" y="12385"/>
                </a:cubicBezTo>
                <a:cubicBezTo>
                  <a:pt x="21135" y="19782"/>
                  <a:pt x="10145" y="30878"/>
                  <a:pt x="4439" y="40917"/>
                </a:cubicBezTo>
                <a:cubicBezTo>
                  <a:pt x="1797" y="46201"/>
                  <a:pt x="1" y="53703"/>
                  <a:pt x="8454" y="58564"/>
                </a:cubicBezTo>
                <a:cubicBezTo>
                  <a:pt x="14352" y="61844"/>
                  <a:pt x="21820" y="63129"/>
                  <a:pt x="29830" y="63129"/>
                </a:cubicBezTo>
                <a:cubicBezTo>
                  <a:pt x="48660" y="63129"/>
                  <a:pt x="70480" y="56029"/>
                  <a:pt x="81897" y="51061"/>
                </a:cubicBezTo>
                <a:cubicBezTo>
                  <a:pt x="91619" y="47152"/>
                  <a:pt x="101341" y="42713"/>
                  <a:pt x="108316" y="37430"/>
                </a:cubicBezTo>
                <a:cubicBezTo>
                  <a:pt x="108597" y="37238"/>
                  <a:pt x="108809" y="37152"/>
                  <a:pt x="108963" y="37152"/>
                </a:cubicBezTo>
                <a:cubicBezTo>
                  <a:pt x="110254" y="37152"/>
                  <a:pt x="107470" y="43181"/>
                  <a:pt x="107470" y="43559"/>
                </a:cubicBezTo>
                <a:cubicBezTo>
                  <a:pt x="105251" y="47997"/>
                  <a:pt x="99967" y="48420"/>
                  <a:pt x="102609" y="49793"/>
                </a:cubicBezTo>
                <a:lnTo>
                  <a:pt x="103983" y="49793"/>
                </a:lnTo>
                <a:cubicBezTo>
                  <a:pt x="107470" y="48420"/>
                  <a:pt x="110112" y="46729"/>
                  <a:pt x="113599" y="45355"/>
                </a:cubicBezTo>
                <a:cubicBezTo>
                  <a:pt x="114869" y="45056"/>
                  <a:pt x="116774" y="44757"/>
                  <a:pt x="118415" y="44757"/>
                </a:cubicBezTo>
                <a:cubicBezTo>
                  <a:pt x="119095" y="44757"/>
                  <a:pt x="119730" y="44809"/>
                  <a:pt x="120257" y="44932"/>
                </a:cubicBezTo>
                <a:cubicBezTo>
                  <a:pt x="119411" y="46201"/>
                  <a:pt x="118883" y="47152"/>
                  <a:pt x="119411" y="47574"/>
                </a:cubicBezTo>
                <a:cubicBezTo>
                  <a:pt x="119411" y="47997"/>
                  <a:pt x="120257" y="47997"/>
                  <a:pt x="120679" y="47997"/>
                </a:cubicBezTo>
                <a:cubicBezTo>
                  <a:pt x="124695" y="47574"/>
                  <a:pt x="125963" y="45778"/>
                  <a:pt x="125118" y="44510"/>
                </a:cubicBezTo>
                <a:cubicBezTo>
                  <a:pt x="126386" y="43559"/>
                  <a:pt x="128182" y="42291"/>
                  <a:pt x="129450" y="41868"/>
                </a:cubicBezTo>
                <a:cubicBezTo>
                  <a:pt x="130168" y="41577"/>
                  <a:pt x="130690" y="41450"/>
                  <a:pt x="131041" y="41450"/>
                </a:cubicBezTo>
                <a:cubicBezTo>
                  <a:pt x="132861" y="41450"/>
                  <a:pt x="130106" y="44869"/>
                  <a:pt x="126386" y="46729"/>
                </a:cubicBezTo>
                <a:cubicBezTo>
                  <a:pt x="124695" y="47152"/>
                  <a:pt x="122898" y="48420"/>
                  <a:pt x="121102" y="49371"/>
                </a:cubicBezTo>
                <a:cubicBezTo>
                  <a:pt x="117736" y="51013"/>
                  <a:pt x="117750" y="52974"/>
                  <a:pt x="121245" y="52974"/>
                </a:cubicBezTo>
                <a:cubicBezTo>
                  <a:pt x="122249" y="52974"/>
                  <a:pt x="123539" y="52812"/>
                  <a:pt x="125118" y="52435"/>
                </a:cubicBezTo>
                <a:cubicBezTo>
                  <a:pt x="136530" y="49371"/>
                  <a:pt x="145829" y="42291"/>
                  <a:pt x="153755" y="37430"/>
                </a:cubicBezTo>
                <a:cubicBezTo>
                  <a:pt x="159884" y="33520"/>
                  <a:pt x="165168" y="30350"/>
                  <a:pt x="170451" y="26440"/>
                </a:cubicBezTo>
                <a:cubicBezTo>
                  <a:pt x="176580" y="20733"/>
                  <a:pt x="180596" y="14499"/>
                  <a:pt x="187570" y="8792"/>
                </a:cubicBezTo>
                <a:cubicBezTo>
                  <a:pt x="190514" y="6760"/>
                  <a:pt x="195967" y="4542"/>
                  <a:pt x="200848" y="4542"/>
                </a:cubicBezTo>
                <a:cubicBezTo>
                  <a:pt x="203326" y="4542"/>
                  <a:pt x="205657" y="5114"/>
                  <a:pt x="207437" y="6573"/>
                </a:cubicBezTo>
                <a:cubicBezTo>
                  <a:pt x="213566" y="11857"/>
                  <a:pt x="204372" y="18091"/>
                  <a:pt x="198666" y="22001"/>
                </a:cubicBezTo>
                <a:cubicBezTo>
                  <a:pt x="191586" y="26440"/>
                  <a:pt x="182287" y="31301"/>
                  <a:pt x="174361" y="35210"/>
                </a:cubicBezTo>
                <a:cubicBezTo>
                  <a:pt x="173939" y="35633"/>
                  <a:pt x="173093" y="36162"/>
                  <a:pt x="172670" y="36584"/>
                </a:cubicBezTo>
                <a:cubicBezTo>
                  <a:pt x="172020" y="36467"/>
                  <a:pt x="171249" y="36412"/>
                  <a:pt x="170399" y="36412"/>
                </a:cubicBezTo>
                <a:cubicBezTo>
                  <a:pt x="164353" y="36412"/>
                  <a:pt x="154334" y="39181"/>
                  <a:pt x="155446" y="41868"/>
                </a:cubicBezTo>
                <a:cubicBezTo>
                  <a:pt x="156111" y="43040"/>
                  <a:pt x="157413" y="43509"/>
                  <a:pt x="159063" y="43509"/>
                </a:cubicBezTo>
                <a:cubicBezTo>
                  <a:pt x="162918" y="43509"/>
                  <a:pt x="168675" y="40949"/>
                  <a:pt x="172670" y="38803"/>
                </a:cubicBezTo>
                <a:lnTo>
                  <a:pt x="172670" y="38803"/>
                </a:lnTo>
                <a:cubicBezTo>
                  <a:pt x="172248" y="40494"/>
                  <a:pt x="166436" y="44510"/>
                  <a:pt x="166013" y="44932"/>
                </a:cubicBezTo>
                <a:cubicBezTo>
                  <a:pt x="164745" y="45778"/>
                  <a:pt x="159884" y="47997"/>
                  <a:pt x="162526" y="49371"/>
                </a:cubicBezTo>
                <a:cubicBezTo>
                  <a:pt x="163171" y="49815"/>
                  <a:pt x="164208" y="49993"/>
                  <a:pt x="165473" y="49993"/>
                </a:cubicBezTo>
                <a:cubicBezTo>
                  <a:pt x="170222" y="49993"/>
                  <a:pt x="178176" y="47485"/>
                  <a:pt x="180596" y="47152"/>
                </a:cubicBezTo>
                <a:cubicBezTo>
                  <a:pt x="186302" y="46729"/>
                  <a:pt x="191586" y="45778"/>
                  <a:pt x="197292" y="45355"/>
                </a:cubicBezTo>
                <a:lnTo>
                  <a:pt x="203950" y="45355"/>
                </a:lnTo>
                <a:cubicBezTo>
                  <a:pt x="207014" y="45355"/>
                  <a:pt x="202153" y="48420"/>
                  <a:pt x="200780" y="48842"/>
                </a:cubicBezTo>
                <a:cubicBezTo>
                  <a:pt x="199511" y="49793"/>
                  <a:pt x="197292" y="51484"/>
                  <a:pt x="200357" y="52013"/>
                </a:cubicBezTo>
                <a:cubicBezTo>
                  <a:pt x="201995" y="52236"/>
                  <a:pt x="203640" y="52331"/>
                  <a:pt x="205290" y="52331"/>
                </a:cubicBezTo>
                <a:cubicBezTo>
                  <a:pt x="214019" y="52331"/>
                  <a:pt x="222893" y="49696"/>
                  <a:pt x="231586" y="49696"/>
                </a:cubicBezTo>
                <a:cubicBezTo>
                  <a:pt x="233658" y="49696"/>
                  <a:pt x="235719" y="49846"/>
                  <a:pt x="237765" y="50216"/>
                </a:cubicBezTo>
                <a:cubicBezTo>
                  <a:pt x="239562" y="50216"/>
                  <a:pt x="240935" y="48842"/>
                  <a:pt x="239139" y="48420"/>
                </a:cubicBezTo>
                <a:cubicBezTo>
                  <a:pt x="236903" y="48096"/>
                  <a:pt x="234633" y="47965"/>
                  <a:pt x="232347" y="47965"/>
                </a:cubicBezTo>
                <a:cubicBezTo>
                  <a:pt x="225662" y="47965"/>
                  <a:pt x="218833" y="49085"/>
                  <a:pt x="212298" y="49793"/>
                </a:cubicBezTo>
                <a:cubicBezTo>
                  <a:pt x="209233" y="50216"/>
                  <a:pt x="205640" y="50639"/>
                  <a:pt x="202153" y="50639"/>
                </a:cubicBezTo>
                <a:cubicBezTo>
                  <a:pt x="202999" y="50639"/>
                  <a:pt x="204372" y="49371"/>
                  <a:pt x="204795" y="48842"/>
                </a:cubicBezTo>
                <a:cubicBezTo>
                  <a:pt x="206063" y="48420"/>
                  <a:pt x="207860" y="47574"/>
                  <a:pt x="207860" y="46201"/>
                </a:cubicBezTo>
                <a:cubicBezTo>
                  <a:pt x="208075" y="45203"/>
                  <a:pt x="205828" y="44831"/>
                  <a:pt x="202309" y="44831"/>
                </a:cubicBezTo>
                <a:cubicBezTo>
                  <a:pt x="192038" y="44831"/>
                  <a:pt x="170937" y="47997"/>
                  <a:pt x="168655" y="47997"/>
                </a:cubicBezTo>
                <a:cubicBezTo>
                  <a:pt x="167514" y="48154"/>
                  <a:pt x="166721" y="48224"/>
                  <a:pt x="166197" y="48224"/>
                </a:cubicBezTo>
                <a:cubicBezTo>
                  <a:pt x="163908" y="48224"/>
                  <a:pt x="166770" y="46896"/>
                  <a:pt x="168232" y="45778"/>
                </a:cubicBezTo>
                <a:cubicBezTo>
                  <a:pt x="170874" y="44087"/>
                  <a:pt x="172670" y="42713"/>
                  <a:pt x="174361" y="40917"/>
                </a:cubicBezTo>
                <a:cubicBezTo>
                  <a:pt x="175735" y="39649"/>
                  <a:pt x="176158" y="38275"/>
                  <a:pt x="174890" y="37430"/>
                </a:cubicBezTo>
                <a:cubicBezTo>
                  <a:pt x="175735" y="37007"/>
                  <a:pt x="176158" y="37007"/>
                  <a:pt x="176158" y="37007"/>
                </a:cubicBezTo>
                <a:cubicBezTo>
                  <a:pt x="183238" y="32991"/>
                  <a:pt x="188944" y="29081"/>
                  <a:pt x="195073" y="25066"/>
                </a:cubicBezTo>
                <a:cubicBezTo>
                  <a:pt x="201308" y="21156"/>
                  <a:pt x="208282" y="17140"/>
                  <a:pt x="210924" y="12385"/>
                </a:cubicBezTo>
                <a:cubicBezTo>
                  <a:pt x="212665" y="8904"/>
                  <a:pt x="210635" y="2644"/>
                  <a:pt x="200893" y="2644"/>
                </a:cubicBezTo>
                <a:cubicBezTo>
                  <a:pt x="200581" y="2644"/>
                  <a:pt x="200262" y="2650"/>
                  <a:pt x="199934" y="2663"/>
                </a:cubicBezTo>
                <a:cubicBezTo>
                  <a:pt x="194650" y="3086"/>
                  <a:pt x="190212" y="4882"/>
                  <a:pt x="186725" y="7101"/>
                </a:cubicBezTo>
                <a:cubicBezTo>
                  <a:pt x="179222" y="12385"/>
                  <a:pt x="175735" y="18514"/>
                  <a:pt x="169606" y="23798"/>
                </a:cubicBezTo>
                <a:cubicBezTo>
                  <a:pt x="160729" y="31723"/>
                  <a:pt x="149739" y="39226"/>
                  <a:pt x="136953" y="45778"/>
                </a:cubicBezTo>
                <a:cubicBezTo>
                  <a:pt x="133043" y="47574"/>
                  <a:pt x="129027" y="49371"/>
                  <a:pt x="124695" y="50639"/>
                </a:cubicBezTo>
                <a:cubicBezTo>
                  <a:pt x="122912" y="51198"/>
                  <a:pt x="121993" y="51421"/>
                  <a:pt x="121659" y="51421"/>
                </a:cubicBezTo>
                <a:cubicBezTo>
                  <a:pt x="120667" y="51421"/>
                  <a:pt x="124832" y="49447"/>
                  <a:pt x="126808" y="48420"/>
                </a:cubicBezTo>
                <a:cubicBezTo>
                  <a:pt x="130401" y="46729"/>
                  <a:pt x="133043" y="44510"/>
                  <a:pt x="133043" y="41868"/>
                </a:cubicBezTo>
                <a:cubicBezTo>
                  <a:pt x="133043" y="41167"/>
                  <a:pt x="132067" y="40753"/>
                  <a:pt x="130835" y="40753"/>
                </a:cubicBezTo>
                <a:cubicBezTo>
                  <a:pt x="130395" y="40753"/>
                  <a:pt x="129923" y="40806"/>
                  <a:pt x="129450" y="40917"/>
                </a:cubicBezTo>
                <a:cubicBezTo>
                  <a:pt x="127759" y="40917"/>
                  <a:pt x="125540" y="41868"/>
                  <a:pt x="123321" y="43136"/>
                </a:cubicBezTo>
                <a:cubicBezTo>
                  <a:pt x="122423" y="42713"/>
                  <a:pt x="121313" y="42502"/>
                  <a:pt x="119940" y="42502"/>
                </a:cubicBezTo>
                <a:cubicBezTo>
                  <a:pt x="118566" y="42502"/>
                  <a:pt x="116928" y="42713"/>
                  <a:pt x="114973" y="43136"/>
                </a:cubicBezTo>
                <a:cubicBezTo>
                  <a:pt x="111908" y="44087"/>
                  <a:pt x="109267" y="44932"/>
                  <a:pt x="106625" y="46201"/>
                </a:cubicBezTo>
                <a:cubicBezTo>
                  <a:pt x="107047" y="45355"/>
                  <a:pt x="107470" y="44932"/>
                  <a:pt x="107893" y="44087"/>
                </a:cubicBezTo>
                <a:cubicBezTo>
                  <a:pt x="109267" y="42291"/>
                  <a:pt x="112754" y="37430"/>
                  <a:pt x="110112" y="35633"/>
                </a:cubicBezTo>
                <a:cubicBezTo>
                  <a:pt x="109593" y="35238"/>
                  <a:pt x="109028" y="35079"/>
                  <a:pt x="108451" y="35079"/>
                </a:cubicBezTo>
                <a:cubicBezTo>
                  <a:pt x="106558" y="35079"/>
                  <a:pt x="104532" y="36782"/>
                  <a:pt x="103560" y="37430"/>
                </a:cubicBezTo>
                <a:cubicBezTo>
                  <a:pt x="92993" y="44932"/>
                  <a:pt x="79255" y="51061"/>
                  <a:pt x="64356" y="55500"/>
                </a:cubicBezTo>
                <a:cubicBezTo>
                  <a:pt x="54852" y="58693"/>
                  <a:pt x="42832" y="61175"/>
                  <a:pt x="31248" y="61175"/>
                </a:cubicBezTo>
                <a:cubicBezTo>
                  <a:pt x="26731" y="61175"/>
                  <a:pt x="22280" y="60798"/>
                  <a:pt x="18071" y="59938"/>
                </a:cubicBezTo>
                <a:cubicBezTo>
                  <a:pt x="423" y="56345"/>
                  <a:pt x="4862" y="44932"/>
                  <a:pt x="9300" y="37852"/>
                </a:cubicBezTo>
                <a:cubicBezTo>
                  <a:pt x="20712" y="20733"/>
                  <a:pt x="48082" y="3931"/>
                  <a:pt x="87181" y="1818"/>
                </a:cubicBezTo>
                <a:lnTo>
                  <a:pt x="92042" y="1818"/>
                </a:lnTo>
                <a:cubicBezTo>
                  <a:pt x="93838" y="1818"/>
                  <a:pt x="94261" y="21"/>
                  <a:pt x="92465" y="21"/>
                </a:cubicBezTo>
                <a:cubicBezTo>
                  <a:pt x="91790" y="7"/>
                  <a:pt x="91115" y="1"/>
                  <a:pt x="904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47"/>
          <p:cNvSpPr/>
          <p:nvPr/>
        </p:nvSpPr>
        <p:spPr>
          <a:xfrm>
            <a:off x="3651895" y="3636298"/>
            <a:ext cx="712347" cy="211961"/>
          </a:xfrm>
          <a:custGeom>
            <a:avLst/>
            <a:gdLst/>
            <a:ahLst/>
            <a:cxnLst/>
            <a:rect l="l" t="t" r="r" b="b"/>
            <a:pathLst>
              <a:path w="211536" h="62943" extrusionOk="0">
                <a:moveTo>
                  <a:pt x="95902" y="1308"/>
                </a:moveTo>
                <a:cubicBezTo>
                  <a:pt x="96785" y="1308"/>
                  <a:pt x="97023" y="1553"/>
                  <a:pt x="95635" y="2319"/>
                </a:cubicBezTo>
                <a:cubicBezTo>
                  <a:pt x="92042" y="4539"/>
                  <a:pt x="87181" y="6758"/>
                  <a:pt x="83271" y="8977"/>
                </a:cubicBezTo>
                <a:cubicBezTo>
                  <a:pt x="76614" y="12464"/>
                  <a:pt x="69639" y="15951"/>
                  <a:pt x="62982" y="19544"/>
                </a:cubicBezTo>
                <a:cubicBezTo>
                  <a:pt x="63404" y="19121"/>
                  <a:pt x="63933" y="18593"/>
                  <a:pt x="64356" y="18170"/>
                </a:cubicBezTo>
                <a:cubicBezTo>
                  <a:pt x="69216" y="13309"/>
                  <a:pt x="73972" y="9399"/>
                  <a:pt x="82426" y="5384"/>
                </a:cubicBezTo>
                <a:cubicBezTo>
                  <a:pt x="85067" y="4116"/>
                  <a:pt x="88132" y="3270"/>
                  <a:pt x="91619" y="1897"/>
                </a:cubicBezTo>
                <a:cubicBezTo>
                  <a:pt x="92833" y="1666"/>
                  <a:pt x="94837" y="1308"/>
                  <a:pt x="95902" y="1308"/>
                </a:cubicBezTo>
                <a:close/>
                <a:moveTo>
                  <a:pt x="51146" y="28315"/>
                </a:moveTo>
                <a:cubicBezTo>
                  <a:pt x="43644" y="36240"/>
                  <a:pt x="36563" y="44166"/>
                  <a:pt x="30012" y="52514"/>
                </a:cubicBezTo>
                <a:cubicBezTo>
                  <a:pt x="22932" y="55579"/>
                  <a:pt x="15852" y="58749"/>
                  <a:pt x="7926" y="60862"/>
                </a:cubicBezTo>
                <a:cubicBezTo>
                  <a:pt x="6496" y="61503"/>
                  <a:pt x="5251" y="61845"/>
                  <a:pt x="4468" y="61845"/>
                </a:cubicBezTo>
                <a:cubicBezTo>
                  <a:pt x="3573" y="61845"/>
                  <a:pt x="3283" y="61398"/>
                  <a:pt x="4016" y="60440"/>
                </a:cubicBezTo>
                <a:cubicBezTo>
                  <a:pt x="5284" y="58749"/>
                  <a:pt x="7503" y="56952"/>
                  <a:pt x="9722" y="55156"/>
                </a:cubicBezTo>
                <a:cubicBezTo>
                  <a:pt x="20290" y="45540"/>
                  <a:pt x="36141" y="36663"/>
                  <a:pt x="51146" y="28315"/>
                </a:cubicBezTo>
                <a:close/>
                <a:moveTo>
                  <a:pt x="96063" y="0"/>
                </a:moveTo>
                <a:cubicBezTo>
                  <a:pt x="92174" y="0"/>
                  <a:pt x="85213" y="2848"/>
                  <a:pt x="84116" y="3270"/>
                </a:cubicBezTo>
                <a:cubicBezTo>
                  <a:pt x="76614" y="5912"/>
                  <a:pt x="70907" y="9399"/>
                  <a:pt x="66575" y="13309"/>
                </a:cubicBezTo>
                <a:cubicBezTo>
                  <a:pt x="62559" y="16902"/>
                  <a:pt x="58649" y="20390"/>
                  <a:pt x="55056" y="23877"/>
                </a:cubicBezTo>
                <a:cubicBezTo>
                  <a:pt x="54634" y="24405"/>
                  <a:pt x="53788" y="24828"/>
                  <a:pt x="53365" y="25250"/>
                </a:cubicBezTo>
                <a:cubicBezTo>
                  <a:pt x="36563" y="34972"/>
                  <a:pt x="19444" y="45540"/>
                  <a:pt x="6658" y="56530"/>
                </a:cubicBezTo>
                <a:cubicBezTo>
                  <a:pt x="5813" y="57375"/>
                  <a:pt x="1" y="61813"/>
                  <a:pt x="3593" y="62659"/>
                </a:cubicBezTo>
                <a:cubicBezTo>
                  <a:pt x="4156" y="62856"/>
                  <a:pt x="4784" y="62943"/>
                  <a:pt x="5456" y="62943"/>
                </a:cubicBezTo>
                <a:cubicBezTo>
                  <a:pt x="9449" y="62943"/>
                  <a:pt x="14964" y="59895"/>
                  <a:pt x="17225" y="59172"/>
                </a:cubicBezTo>
                <a:cubicBezTo>
                  <a:pt x="20712" y="57798"/>
                  <a:pt x="24728" y="56530"/>
                  <a:pt x="28215" y="54733"/>
                </a:cubicBezTo>
                <a:lnTo>
                  <a:pt x="28215" y="54733"/>
                </a:lnTo>
                <a:cubicBezTo>
                  <a:pt x="27370" y="56107"/>
                  <a:pt x="25996" y="56952"/>
                  <a:pt x="25151" y="58221"/>
                </a:cubicBezTo>
                <a:cubicBezTo>
                  <a:pt x="24849" y="58598"/>
                  <a:pt x="26110" y="58921"/>
                  <a:pt x="27164" y="58921"/>
                </a:cubicBezTo>
                <a:cubicBezTo>
                  <a:pt x="27586" y="58921"/>
                  <a:pt x="27974" y="58870"/>
                  <a:pt x="28215" y="58749"/>
                </a:cubicBezTo>
                <a:cubicBezTo>
                  <a:pt x="29589" y="56530"/>
                  <a:pt x="31280" y="54733"/>
                  <a:pt x="33076" y="52514"/>
                </a:cubicBezTo>
                <a:cubicBezTo>
                  <a:pt x="42270" y="48604"/>
                  <a:pt x="51569" y="44166"/>
                  <a:pt x="60763" y="40256"/>
                </a:cubicBezTo>
                <a:cubicBezTo>
                  <a:pt x="70907" y="35818"/>
                  <a:pt x="81475" y="30111"/>
                  <a:pt x="93416" y="26519"/>
                </a:cubicBezTo>
                <a:cubicBezTo>
                  <a:pt x="93881" y="26406"/>
                  <a:pt x="94244" y="26355"/>
                  <a:pt x="94523" y="26355"/>
                </a:cubicBezTo>
                <a:cubicBezTo>
                  <a:pt x="96335" y="26355"/>
                  <a:pt x="94571" y="28498"/>
                  <a:pt x="93838" y="29689"/>
                </a:cubicBezTo>
                <a:cubicBezTo>
                  <a:pt x="90774" y="33176"/>
                  <a:pt x="86336" y="36663"/>
                  <a:pt x="82426" y="40256"/>
                </a:cubicBezTo>
                <a:cubicBezTo>
                  <a:pt x="78833" y="43743"/>
                  <a:pt x="74923" y="47231"/>
                  <a:pt x="71858" y="50823"/>
                </a:cubicBezTo>
                <a:cubicBezTo>
                  <a:pt x="70062" y="52091"/>
                  <a:pt x="66997" y="54311"/>
                  <a:pt x="67843" y="56107"/>
                </a:cubicBezTo>
                <a:cubicBezTo>
                  <a:pt x="68190" y="57096"/>
                  <a:pt x="69490" y="57469"/>
                  <a:pt x="71258" y="57469"/>
                </a:cubicBezTo>
                <a:cubicBezTo>
                  <a:pt x="76486" y="57469"/>
                  <a:pt x="85811" y="54204"/>
                  <a:pt x="86758" y="53888"/>
                </a:cubicBezTo>
                <a:cubicBezTo>
                  <a:pt x="98699" y="49872"/>
                  <a:pt x="108844" y="45011"/>
                  <a:pt x="118460" y="40679"/>
                </a:cubicBezTo>
                <a:cubicBezTo>
                  <a:pt x="125540" y="37614"/>
                  <a:pt x="132092" y="34021"/>
                  <a:pt x="139595" y="31380"/>
                </a:cubicBezTo>
                <a:cubicBezTo>
                  <a:pt x="140916" y="30957"/>
                  <a:pt x="142474" y="30640"/>
                  <a:pt x="143637" y="30640"/>
                </a:cubicBezTo>
                <a:cubicBezTo>
                  <a:pt x="144799" y="30640"/>
                  <a:pt x="145565" y="30957"/>
                  <a:pt x="145301" y="31802"/>
                </a:cubicBezTo>
                <a:cubicBezTo>
                  <a:pt x="144456" y="34972"/>
                  <a:pt x="141814" y="37614"/>
                  <a:pt x="139595" y="40679"/>
                </a:cubicBezTo>
                <a:cubicBezTo>
                  <a:pt x="135262" y="45540"/>
                  <a:pt x="128182" y="49872"/>
                  <a:pt x="123321" y="54733"/>
                </a:cubicBezTo>
                <a:cubicBezTo>
                  <a:pt x="122476" y="56107"/>
                  <a:pt x="120257" y="58221"/>
                  <a:pt x="125118" y="58221"/>
                </a:cubicBezTo>
                <a:cubicBezTo>
                  <a:pt x="127759" y="57798"/>
                  <a:pt x="130401" y="56530"/>
                  <a:pt x="132092" y="56107"/>
                </a:cubicBezTo>
                <a:cubicBezTo>
                  <a:pt x="139172" y="53888"/>
                  <a:pt x="145829" y="51246"/>
                  <a:pt x="152381" y="49027"/>
                </a:cubicBezTo>
                <a:cubicBezTo>
                  <a:pt x="154436" y="48244"/>
                  <a:pt x="181055" y="39122"/>
                  <a:pt x="186319" y="39122"/>
                </a:cubicBezTo>
                <a:cubicBezTo>
                  <a:pt x="186739" y="39122"/>
                  <a:pt x="187023" y="39180"/>
                  <a:pt x="187148" y="39305"/>
                </a:cubicBezTo>
                <a:cubicBezTo>
                  <a:pt x="188521" y="41524"/>
                  <a:pt x="179222" y="48182"/>
                  <a:pt x="185457" y="49450"/>
                </a:cubicBezTo>
                <a:cubicBezTo>
                  <a:pt x="186021" y="49591"/>
                  <a:pt x="186690" y="49638"/>
                  <a:pt x="187383" y="49638"/>
                </a:cubicBezTo>
                <a:cubicBezTo>
                  <a:pt x="188768" y="49638"/>
                  <a:pt x="190247" y="49450"/>
                  <a:pt x="191163" y="49450"/>
                </a:cubicBezTo>
                <a:cubicBezTo>
                  <a:pt x="195341" y="48831"/>
                  <a:pt x="199744" y="48438"/>
                  <a:pt x="204250" y="48438"/>
                </a:cubicBezTo>
                <a:cubicBezTo>
                  <a:pt x="205900" y="48438"/>
                  <a:pt x="207563" y="48491"/>
                  <a:pt x="209233" y="48604"/>
                </a:cubicBezTo>
                <a:cubicBezTo>
                  <a:pt x="209473" y="48684"/>
                  <a:pt x="209716" y="48719"/>
                  <a:pt x="209942" y="48719"/>
                </a:cubicBezTo>
                <a:cubicBezTo>
                  <a:pt x="210907" y="48719"/>
                  <a:pt x="211536" y="48082"/>
                  <a:pt x="210079" y="47653"/>
                </a:cubicBezTo>
                <a:cubicBezTo>
                  <a:pt x="207437" y="47442"/>
                  <a:pt x="204689" y="47336"/>
                  <a:pt x="201995" y="47336"/>
                </a:cubicBezTo>
                <a:cubicBezTo>
                  <a:pt x="199300" y="47336"/>
                  <a:pt x="196658" y="47442"/>
                  <a:pt x="194228" y="47653"/>
                </a:cubicBezTo>
                <a:cubicBezTo>
                  <a:pt x="192009" y="48182"/>
                  <a:pt x="190212" y="48182"/>
                  <a:pt x="188099" y="48604"/>
                </a:cubicBezTo>
                <a:cubicBezTo>
                  <a:pt x="187941" y="48625"/>
                  <a:pt x="187798" y="48635"/>
                  <a:pt x="187668" y="48635"/>
                </a:cubicBezTo>
                <a:cubicBezTo>
                  <a:pt x="185186" y="48635"/>
                  <a:pt x="187597" y="44969"/>
                  <a:pt x="188099" y="44166"/>
                </a:cubicBezTo>
                <a:cubicBezTo>
                  <a:pt x="188521" y="43321"/>
                  <a:pt x="192009" y="39728"/>
                  <a:pt x="188944" y="38460"/>
                </a:cubicBezTo>
                <a:cubicBezTo>
                  <a:pt x="187935" y="38137"/>
                  <a:pt x="186864" y="37999"/>
                  <a:pt x="185779" y="37999"/>
                </a:cubicBezTo>
                <a:cubicBezTo>
                  <a:pt x="184023" y="37999"/>
                  <a:pt x="182229" y="38360"/>
                  <a:pt x="180596" y="38882"/>
                </a:cubicBezTo>
                <a:cubicBezTo>
                  <a:pt x="174361" y="40256"/>
                  <a:pt x="168655" y="42370"/>
                  <a:pt x="162949" y="44166"/>
                </a:cubicBezTo>
                <a:cubicBezTo>
                  <a:pt x="153755" y="47653"/>
                  <a:pt x="144456" y="50823"/>
                  <a:pt x="134734" y="54311"/>
                </a:cubicBezTo>
                <a:cubicBezTo>
                  <a:pt x="132092" y="55156"/>
                  <a:pt x="129450" y="56107"/>
                  <a:pt x="126808" y="56530"/>
                </a:cubicBezTo>
                <a:cubicBezTo>
                  <a:pt x="125621" y="56910"/>
                  <a:pt x="125074" y="57119"/>
                  <a:pt x="124908" y="57119"/>
                </a:cubicBezTo>
                <a:cubicBezTo>
                  <a:pt x="124706" y="57119"/>
                  <a:pt x="125075" y="56805"/>
                  <a:pt x="125540" y="56107"/>
                </a:cubicBezTo>
                <a:cubicBezTo>
                  <a:pt x="127759" y="53465"/>
                  <a:pt x="131247" y="50823"/>
                  <a:pt x="133888" y="48182"/>
                </a:cubicBezTo>
                <a:cubicBezTo>
                  <a:pt x="137904" y="44589"/>
                  <a:pt x="141391" y="40679"/>
                  <a:pt x="144033" y="36663"/>
                </a:cubicBezTo>
                <a:cubicBezTo>
                  <a:pt x="145829" y="34972"/>
                  <a:pt x="147520" y="32753"/>
                  <a:pt x="147098" y="30534"/>
                </a:cubicBezTo>
                <a:cubicBezTo>
                  <a:pt x="146829" y="29695"/>
                  <a:pt x="145804" y="29389"/>
                  <a:pt x="144472" y="29389"/>
                </a:cubicBezTo>
                <a:cubicBezTo>
                  <a:pt x="141611" y="29389"/>
                  <a:pt x="137334" y="30803"/>
                  <a:pt x="136108" y="31380"/>
                </a:cubicBezTo>
                <a:cubicBezTo>
                  <a:pt x="125963" y="34972"/>
                  <a:pt x="117615" y="39305"/>
                  <a:pt x="108316" y="43321"/>
                </a:cubicBezTo>
                <a:cubicBezTo>
                  <a:pt x="98277" y="48182"/>
                  <a:pt x="86336" y="53888"/>
                  <a:pt x="72704" y="56530"/>
                </a:cubicBezTo>
                <a:cubicBezTo>
                  <a:pt x="72554" y="56543"/>
                  <a:pt x="72415" y="56549"/>
                  <a:pt x="72285" y="56549"/>
                </a:cubicBezTo>
                <a:cubicBezTo>
                  <a:pt x="68188" y="56549"/>
                  <a:pt x="73562" y="50269"/>
                  <a:pt x="73972" y="49450"/>
                </a:cubicBezTo>
                <a:cubicBezTo>
                  <a:pt x="77987" y="45540"/>
                  <a:pt x="82426" y="41524"/>
                  <a:pt x="86758" y="37614"/>
                </a:cubicBezTo>
                <a:cubicBezTo>
                  <a:pt x="89823" y="34972"/>
                  <a:pt x="93416" y="31802"/>
                  <a:pt x="95635" y="28738"/>
                </a:cubicBezTo>
                <a:cubicBezTo>
                  <a:pt x="96480" y="27892"/>
                  <a:pt x="98699" y="26519"/>
                  <a:pt x="97326" y="25673"/>
                </a:cubicBezTo>
                <a:cubicBezTo>
                  <a:pt x="97071" y="25474"/>
                  <a:pt x="96640" y="25380"/>
                  <a:pt x="96054" y="25380"/>
                </a:cubicBezTo>
                <a:cubicBezTo>
                  <a:pt x="87631" y="25380"/>
                  <a:pt x="47354" y="44678"/>
                  <a:pt x="44489" y="45962"/>
                </a:cubicBezTo>
                <a:lnTo>
                  <a:pt x="35295" y="49872"/>
                </a:lnTo>
                <a:cubicBezTo>
                  <a:pt x="39628" y="45011"/>
                  <a:pt x="44066" y="40256"/>
                  <a:pt x="48505" y="35395"/>
                </a:cubicBezTo>
                <a:lnTo>
                  <a:pt x="59072" y="23454"/>
                </a:lnTo>
                <a:cubicBezTo>
                  <a:pt x="60340" y="23031"/>
                  <a:pt x="61714" y="22186"/>
                  <a:pt x="62982" y="21235"/>
                </a:cubicBezTo>
                <a:cubicBezTo>
                  <a:pt x="70062" y="17325"/>
                  <a:pt x="77142" y="12887"/>
                  <a:pt x="84539" y="8977"/>
                </a:cubicBezTo>
                <a:cubicBezTo>
                  <a:pt x="87709" y="7180"/>
                  <a:pt x="99967" y="2742"/>
                  <a:pt x="98277" y="629"/>
                </a:cubicBezTo>
                <a:cubicBezTo>
                  <a:pt x="97830" y="182"/>
                  <a:pt x="97044" y="0"/>
                  <a:pt x="960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BF127B-3162-494B-B173-E36D644173F3}"/>
              </a:ext>
            </a:extLst>
          </p:cNvPr>
          <p:cNvSpPr txBox="1"/>
          <p:nvPr/>
        </p:nvSpPr>
        <p:spPr>
          <a:xfrm>
            <a:off x="3093720" y="2030730"/>
            <a:ext cx="4091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THANKS</a:t>
            </a:r>
            <a:endParaRPr lang="en-ID" sz="48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587930"/>
      </p:ext>
    </p:extLst>
  </p:cSld>
  <p:clrMapOvr>
    <a:masterClrMapping/>
  </p:clrMapOvr>
</p:sld>
</file>

<file path=ppt/theme/theme1.xml><?xml version="1.0" encoding="utf-8"?>
<a:theme xmlns:a="http://schemas.openxmlformats.org/drawingml/2006/main" name="Contract Management Software Pitch Deck by Slidesgo">
  <a:themeElements>
    <a:clrScheme name="Simple Light">
      <a:dk1>
        <a:srgbClr val="FFFFFF"/>
      </a:dk1>
      <a:lt1>
        <a:srgbClr val="030D42"/>
      </a:lt1>
      <a:dk2>
        <a:srgbClr val="033E80"/>
      </a:dk2>
      <a:lt2>
        <a:srgbClr val="0B6096"/>
      </a:lt2>
      <a:accent1>
        <a:srgbClr val="55B2F5"/>
      </a:accent1>
      <a:accent2>
        <a:srgbClr val="19DEFA"/>
      </a:accent2>
      <a:accent3>
        <a:srgbClr val="FBC917"/>
      </a:accent3>
      <a:accent4>
        <a:srgbClr val="FF750A"/>
      </a:accent4>
      <a:accent5>
        <a:srgbClr val="F137BB"/>
      </a:accent5>
      <a:accent6>
        <a:srgbClr val="00FE9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719</Words>
  <Application>Microsoft Office PowerPoint</Application>
  <PresentationFormat>On-screen Show (16:9)</PresentationFormat>
  <Paragraphs>49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Barlow</vt:lpstr>
      <vt:lpstr>Cambria</vt:lpstr>
      <vt:lpstr>Nunito Light</vt:lpstr>
      <vt:lpstr>Be Vietnam Pro</vt:lpstr>
      <vt:lpstr>Arial</vt:lpstr>
      <vt:lpstr>Barlow Light</vt:lpstr>
      <vt:lpstr>Contract Management Software Pitch Deck by Slidesgo</vt:lpstr>
      <vt:lpstr>IMPLEMENTASI ALGORITMA DARI DJIKSTRA ALGORITMA DALAM PETA GPS UNTUK MENEMUKAN RUTE TERCEPAT  </vt:lpstr>
      <vt:lpstr>Apa Itu Djikstra Algoritma</vt:lpstr>
      <vt:lpstr>Mengenal Djikstra Algoritma</vt:lpstr>
      <vt:lpstr>Analisis Kompleksitas :</vt:lpstr>
      <vt:lpstr>Dari Teori Ke Eksekusi | Python Implementation</vt:lpstr>
      <vt:lpstr>Contoh Output :</vt:lpstr>
      <vt:lpstr>Penjelasan Contoh Output :</vt:lpstr>
      <vt:lpstr>Kesimpulan 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IMPLEMENTASI ALGORITMA DARI DJIKSTRA ALGORITMA DALAM PETA GPS UNTUK MENEMUKAN RUTE TERCEPAT  </dc:title>
  <dc:creator>Lenovo</dc:creator>
  <cp:lastModifiedBy>ZAN</cp:lastModifiedBy>
  <cp:revision>3</cp:revision>
  <dcterms:modified xsi:type="dcterms:W3CDTF">2026-01-31T07:31:58Z</dcterms:modified>
</cp:coreProperties>
</file>